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84" y="-4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315C2-E2BF-434D-B67D-6270F9F800FC}" type="datetimeFigureOut">
              <a:rPr lang="ko-KR" altLang="en-US" smtClean="0"/>
              <a:t>2018-11-15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E278-D240-4CFD-BC8F-0148ED0D6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337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315C2-E2BF-434D-B67D-6270F9F800FC}" type="datetimeFigureOut">
              <a:rPr lang="ko-KR" altLang="en-US" smtClean="0"/>
              <a:t>2018-11-15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E278-D240-4CFD-BC8F-0148ED0D6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2470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315C2-E2BF-434D-B67D-6270F9F800FC}" type="datetimeFigureOut">
              <a:rPr lang="ko-KR" altLang="en-US" smtClean="0"/>
              <a:t>2018-11-15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E278-D240-4CFD-BC8F-0148ED0D6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9888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315C2-E2BF-434D-B67D-6270F9F800FC}" type="datetimeFigureOut">
              <a:rPr lang="ko-KR" altLang="en-US" smtClean="0"/>
              <a:t>2018-11-15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E278-D240-4CFD-BC8F-0148ED0D6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7034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315C2-E2BF-434D-B67D-6270F9F800FC}" type="datetimeFigureOut">
              <a:rPr lang="ko-KR" altLang="en-US" smtClean="0"/>
              <a:t>2018-11-15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E278-D240-4CFD-BC8F-0148ED0D6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3074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315C2-E2BF-434D-B67D-6270F9F800FC}" type="datetimeFigureOut">
              <a:rPr lang="ko-KR" altLang="en-US" smtClean="0"/>
              <a:t>2018-11-15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E278-D240-4CFD-BC8F-0148ED0D6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8730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315C2-E2BF-434D-B67D-6270F9F800FC}" type="datetimeFigureOut">
              <a:rPr lang="ko-KR" altLang="en-US" smtClean="0"/>
              <a:t>2018-11-15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E278-D240-4CFD-BC8F-0148ED0D6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3802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315C2-E2BF-434D-B67D-6270F9F800FC}" type="datetimeFigureOut">
              <a:rPr lang="ko-KR" altLang="en-US" smtClean="0"/>
              <a:t>2018-11-15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E278-D240-4CFD-BC8F-0148ED0D6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8865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315C2-E2BF-434D-B67D-6270F9F800FC}" type="datetimeFigureOut">
              <a:rPr lang="ko-KR" altLang="en-US" smtClean="0"/>
              <a:t>2018-11-15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E278-D240-4CFD-BC8F-0148ED0D6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1929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315C2-E2BF-434D-B67D-6270F9F800FC}" type="datetimeFigureOut">
              <a:rPr lang="ko-KR" altLang="en-US" smtClean="0"/>
              <a:t>2018-11-15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E278-D240-4CFD-BC8F-0148ED0D6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2329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315C2-E2BF-434D-B67D-6270F9F800FC}" type="datetimeFigureOut">
              <a:rPr lang="ko-KR" altLang="en-US" smtClean="0"/>
              <a:t>2018-11-15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8E278-D240-4CFD-BC8F-0148ED0D6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2023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315C2-E2BF-434D-B67D-6270F9F800FC}" type="datetimeFigureOut">
              <a:rPr lang="ko-KR" altLang="en-US" smtClean="0"/>
              <a:t>2018-11-15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8E278-D240-4CFD-BC8F-0148ED0D6C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126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/>
          <p:cNvCxnSpPr/>
          <p:nvPr/>
        </p:nvCxnSpPr>
        <p:spPr>
          <a:xfrm>
            <a:off x="0" y="4581128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2816"/>
            <a:ext cx="9144000" cy="313944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31640" y="980728"/>
            <a:ext cx="6480720" cy="1224136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algn="ctr"/>
            <a:r>
              <a:rPr lang="ko-KR" altLang="en-US" sz="72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210 카툰스토리 B" panose="02020603020101020101" pitchFamily="18" charset="-127"/>
                <a:ea typeface="210 카툰스토리 B" panose="02020603020101020101" pitchFamily="18" charset="-127"/>
              </a:rPr>
              <a:t>체육교실</a:t>
            </a:r>
            <a:r>
              <a:rPr lang="en-US" altLang="ko-KR" sz="72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210 카툰스토리 B" panose="02020603020101020101" pitchFamily="18" charset="-127"/>
                <a:ea typeface="210 카툰스토리 B" panose="02020603020101020101" pitchFamily="18" charset="-127"/>
              </a:rPr>
              <a:t> </a:t>
            </a:r>
            <a:r>
              <a:rPr lang="ko-KR" altLang="en-US" sz="72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210 카툰스토리 B" panose="02020603020101020101" pitchFamily="18" charset="-127"/>
                <a:ea typeface="210 카툰스토리 B" panose="02020603020101020101" pitchFamily="18" charset="-127"/>
              </a:rPr>
              <a:t>인원모집</a:t>
            </a:r>
            <a:endParaRPr lang="ko-KR" altLang="en-US" sz="72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  <a:latin typeface="210 카툰스토리 B" panose="02020603020101020101" pitchFamily="18" charset="-127"/>
              <a:ea typeface="210 카툰스토리 B" panose="02020603020101020101" pitchFamily="18" charset="-127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1403648" y="4869160"/>
            <a:ext cx="6192688" cy="1654510"/>
            <a:chOff x="899592" y="5236386"/>
            <a:chExt cx="7056784" cy="1654510"/>
          </a:xfrm>
        </p:grpSpPr>
        <p:sp>
          <p:nvSpPr>
            <p:cNvPr id="10" name="TextBox 9"/>
            <p:cNvSpPr txBox="1"/>
            <p:nvPr/>
          </p:nvSpPr>
          <p:spPr>
            <a:xfrm>
              <a:off x="1403648" y="5236386"/>
              <a:ext cx="6552728" cy="1615827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“</a:t>
              </a:r>
              <a:r>
                <a:rPr lang="ko-KR" altLang="en-US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중증발달장애인</a:t>
              </a:r>
              <a:r>
                <a:rPr lang="en-US" altLang="ko-KR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(</a:t>
              </a:r>
              <a:r>
                <a:rPr lang="ko-KR" altLang="en-US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청년기</a:t>
              </a:r>
              <a:r>
                <a:rPr lang="en-US" altLang="ko-KR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)</a:t>
              </a:r>
              <a:r>
                <a:rPr lang="ko-KR" altLang="en-US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을 위한 체육교실</a:t>
              </a:r>
              <a:r>
                <a:rPr lang="en-US" altLang="ko-KR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”</a:t>
              </a:r>
            </a:p>
            <a:p>
              <a:r>
                <a:rPr lang="ko-KR" altLang="en-US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모집인원 </a:t>
              </a:r>
              <a:r>
                <a:rPr lang="en-US" altLang="ko-KR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: 2</a:t>
              </a:r>
              <a:r>
                <a:rPr lang="ko-KR" altLang="en-US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명</a:t>
              </a:r>
              <a:endParaRPr lang="en-US" altLang="ko-KR" smtClean="0">
                <a:latin typeface="서울남산 장체BL" panose="02020603020101020101" pitchFamily="18" charset="-127"/>
                <a:ea typeface="서울남산 장체BL" panose="02020603020101020101" pitchFamily="18" charset="-127"/>
              </a:endParaRPr>
            </a:p>
            <a:p>
              <a:r>
                <a:rPr lang="ko-KR" altLang="en-US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일시 </a:t>
              </a:r>
              <a:r>
                <a:rPr lang="en-US" altLang="ko-KR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: </a:t>
              </a:r>
              <a:r>
                <a:rPr lang="ko-KR" altLang="en-US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목요일 </a:t>
              </a:r>
              <a:r>
                <a:rPr lang="en-US" altLang="ko-KR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17:00-17:50</a:t>
              </a:r>
            </a:p>
            <a:p>
              <a:r>
                <a:rPr lang="ko-KR" altLang="en-US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장소 </a:t>
              </a:r>
              <a:r>
                <a:rPr lang="en-US" altLang="ko-KR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: </a:t>
              </a:r>
              <a:r>
                <a:rPr lang="ko-KR" altLang="en-US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지하</a:t>
              </a:r>
              <a:r>
                <a:rPr lang="en-US" altLang="ko-KR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1</a:t>
              </a:r>
              <a:r>
                <a:rPr lang="ko-KR" altLang="en-US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층 집단활동실</a:t>
              </a:r>
              <a:endParaRPr lang="en-US" altLang="ko-KR" smtClean="0">
                <a:latin typeface="서울남산 장체BL" panose="02020603020101020101" pitchFamily="18" charset="-127"/>
                <a:ea typeface="서울남산 장체BL" panose="02020603020101020101" pitchFamily="18" charset="-127"/>
              </a:endParaRPr>
            </a:p>
            <a:p>
              <a:r>
                <a:rPr lang="ko-KR" altLang="en-US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문의 </a:t>
              </a:r>
              <a:r>
                <a:rPr lang="en-US" altLang="ko-KR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: 070-4522-4733 </a:t>
              </a:r>
              <a:r>
                <a:rPr lang="ko-KR" altLang="en-US" smtClean="0">
                  <a:latin typeface="서울남산 장체BL" panose="02020603020101020101" pitchFamily="18" charset="-127"/>
                  <a:ea typeface="서울남산 장체BL" panose="02020603020101020101" pitchFamily="18" charset="-127"/>
                </a:rPr>
                <a:t>기능향상지원팀 특수체육교사 김효진</a:t>
              </a:r>
              <a:endParaRPr lang="ko-KR" altLang="en-US">
                <a:latin typeface="서울남산 장체BL" panose="02020603020101020101" pitchFamily="18" charset="-127"/>
                <a:ea typeface="서울남산 장체BL" panose="02020603020101020101" pitchFamily="18" charset="-127"/>
              </a:endParaRPr>
            </a:p>
          </p:txBody>
        </p:sp>
        <p:sp>
          <p:nvSpPr>
            <p:cNvPr id="11" name="모서리가 둥근 직사각형 10"/>
            <p:cNvSpPr/>
            <p:nvPr/>
          </p:nvSpPr>
          <p:spPr>
            <a:xfrm>
              <a:off x="899592" y="5690567"/>
              <a:ext cx="288032" cy="1200329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370541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31</Words>
  <Application>Microsoft Office PowerPoint</Application>
  <PresentationFormat>화면 슬라이드 쇼(4:3)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5</cp:revision>
  <dcterms:created xsi:type="dcterms:W3CDTF">2018-11-15T06:09:13Z</dcterms:created>
  <dcterms:modified xsi:type="dcterms:W3CDTF">2018-11-15T07:02:06Z</dcterms:modified>
</cp:coreProperties>
</file>