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540" r:id="rId2"/>
  </p:sldIdLst>
  <p:sldSz cx="14762163" cy="10333038"/>
  <p:notesSz cx="6735763" cy="9866313"/>
  <p:defaultTextStyle>
    <a:defPPr>
      <a:defRPr lang="ko-KR"/>
    </a:defPPr>
    <a:lvl1pPr marL="0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4174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68349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2523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36694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0870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05043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789219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73391" algn="l" defTabSz="1368349" rtl="0" eaLnBrk="1" latinLnBrk="1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49">
          <p15:clr>
            <a:srgbClr val="A4A3A4"/>
          </p15:clr>
        </p15:guide>
        <p15:guide id="2" pos="46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  <p15:guide id="3" orient="horz" pos="31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F2F4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4318" autoAdjust="0"/>
    <p:restoredTop sz="95011" autoAdjust="0"/>
  </p:normalViewPr>
  <p:slideViewPr>
    <p:cSldViewPr>
      <p:cViewPr>
        <p:scale>
          <a:sx n="59" d="100"/>
          <a:sy n="59" d="100"/>
        </p:scale>
        <p:origin x="-2820" y="-882"/>
      </p:cViewPr>
      <p:guideLst>
        <p:guide orient="horz" pos="249"/>
        <p:guide pos="46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774" y="-120"/>
      </p:cViewPr>
      <p:guideLst>
        <p:guide orient="horz" pos="3108"/>
        <p:guide orient="horz" pos="3109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0" cy="493550"/>
          </a:xfrm>
          <a:prstGeom prst="rect">
            <a:avLst/>
          </a:prstGeom>
        </p:spPr>
        <p:txBody>
          <a:bodyPr vert="horz" lIns="89553" tIns="44771" rIns="89553" bIns="4477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0" cy="493550"/>
          </a:xfrm>
          <a:prstGeom prst="rect">
            <a:avLst/>
          </a:prstGeom>
        </p:spPr>
        <p:txBody>
          <a:bodyPr vert="horz" lIns="89553" tIns="44771" rIns="89553" bIns="44771" rtlCol="0"/>
          <a:lstStyle>
            <a:lvl1pPr algn="r">
              <a:defRPr sz="1200"/>
            </a:lvl1pPr>
          </a:lstStyle>
          <a:p>
            <a:fld id="{B8374847-45D3-4CAC-97F6-CBE5EDF19080}" type="datetimeFigureOut">
              <a:rPr lang="ko-KR" altLang="en-US" smtClean="0"/>
              <a:pPr/>
              <a:t>2022-12-23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1210"/>
            <a:ext cx="2918830" cy="493548"/>
          </a:xfrm>
          <a:prstGeom prst="rect">
            <a:avLst/>
          </a:prstGeom>
        </p:spPr>
        <p:txBody>
          <a:bodyPr vert="horz" lIns="89553" tIns="44771" rIns="89553" bIns="4477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4" y="9371210"/>
            <a:ext cx="2918830" cy="493548"/>
          </a:xfrm>
          <a:prstGeom prst="rect">
            <a:avLst/>
          </a:prstGeom>
        </p:spPr>
        <p:txBody>
          <a:bodyPr vert="horz" lIns="89553" tIns="44771" rIns="89553" bIns="44771" rtlCol="0" anchor="b"/>
          <a:lstStyle>
            <a:lvl1pPr algn="r">
              <a:defRPr sz="1200"/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782134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31"/>
            <a:ext cx="2918830" cy="493315"/>
          </a:xfrm>
          <a:prstGeom prst="rect">
            <a:avLst/>
          </a:prstGeom>
        </p:spPr>
        <p:txBody>
          <a:bodyPr vert="horz" lIns="89553" tIns="44771" rIns="89553" bIns="4477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31"/>
            <a:ext cx="2918830" cy="493315"/>
          </a:xfrm>
          <a:prstGeom prst="rect">
            <a:avLst/>
          </a:prstGeom>
        </p:spPr>
        <p:txBody>
          <a:bodyPr vert="horz" lIns="89553" tIns="44771" rIns="89553" bIns="44771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2022-12-23</a:t>
            </a:fld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8" y="4686529"/>
            <a:ext cx="5388610" cy="4439841"/>
          </a:xfrm>
          <a:prstGeom prst="rect">
            <a:avLst/>
          </a:prstGeom>
        </p:spPr>
        <p:txBody>
          <a:bodyPr vert="horz" lIns="89553" tIns="44771" rIns="89553" bIns="4477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" name="슬라이드 이미지 개체 틀 7"/>
          <p:cNvSpPr>
            <a:spLocks noGrp="1" noRot="1" noChangeAspect="1"/>
          </p:cNvSpPr>
          <p:nvPr>
            <p:ph type="sldImg" idx="2"/>
          </p:nvPr>
        </p:nvSpPr>
        <p:spPr>
          <a:xfrm>
            <a:off x="725488" y="739775"/>
            <a:ext cx="528478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553" tIns="44771" rIns="89553" bIns="44771"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84174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68349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2052523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736694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420870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4105043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789219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473391" algn="l" defTabSz="1368349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5488" y="739775"/>
            <a:ext cx="5284787" cy="3700463"/>
          </a:xfrm>
          <a:prstGeom prst="rect">
            <a:avLst/>
          </a:prstGeo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5538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1368493" y="1590575"/>
            <a:ext cx="10228900" cy="1038451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l">
              <a:lnSpc>
                <a:spcPct val="130000"/>
              </a:lnSpc>
              <a:defRPr sz="4500" b="1">
                <a:solidFill>
                  <a:schemeClr val="accent5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368493" y="1393066"/>
            <a:ext cx="10228900" cy="478283"/>
          </a:xfrm>
          <a:prstGeom prst="rect">
            <a:avLst/>
          </a:prstGeom>
        </p:spPr>
        <p:txBody>
          <a:bodyPr lIns="136835" tIns="68419" rIns="136835" bIns="68419"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7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368493" y="2580407"/>
            <a:ext cx="10228900" cy="458262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marL="0" indent="0" algn="l">
              <a:lnSpc>
                <a:spcPct val="130000"/>
              </a:lnSpc>
              <a:buNone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206" name="그룹 1205"/>
          <p:cNvGrpSpPr/>
          <p:nvPr userDrawn="1"/>
        </p:nvGrpSpPr>
        <p:grpSpPr>
          <a:xfrm>
            <a:off x="7670691" y="4434621"/>
            <a:ext cx="6263669" cy="4133215"/>
            <a:chOff x="4751390" y="2943242"/>
            <a:chExt cx="3879850" cy="2743200"/>
          </a:xfrm>
        </p:grpSpPr>
        <p:sp>
          <p:nvSpPr>
            <p:cNvPr id="3" name="Freeform 9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" name="Freeform 11"/>
            <p:cNvSpPr>
              <a:spLocks noEditPoints="1"/>
            </p:cNvSpPr>
            <p:nvPr userDrawn="1"/>
          </p:nvSpPr>
          <p:spPr bwMode="auto">
            <a:xfrm>
              <a:off x="4754565" y="4670442"/>
              <a:ext cx="2784475" cy="1012825"/>
            </a:xfrm>
            <a:custGeom>
              <a:avLst/>
              <a:gdLst/>
              <a:ahLst/>
              <a:cxnLst>
                <a:cxn ang="0">
                  <a:pos x="70" y="426"/>
                </a:cxn>
                <a:cxn ang="0">
                  <a:pos x="18" y="576"/>
                </a:cxn>
                <a:cxn ang="0">
                  <a:pos x="0" y="638"/>
                </a:cxn>
                <a:cxn ang="0">
                  <a:pos x="40" y="510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224" y="5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1754" y="0"/>
                </a:cxn>
                <a:cxn ang="0">
                  <a:pos x="1658" y="26"/>
                </a:cxn>
                <a:cxn ang="0">
                  <a:pos x="1456" y="68"/>
                </a:cxn>
                <a:cxn ang="0">
                  <a:pos x="1242" y="98"/>
                </a:cxn>
                <a:cxn ang="0">
                  <a:pos x="1016" y="112"/>
                </a:cxn>
                <a:cxn ang="0">
                  <a:pos x="900" y="114"/>
                </a:cxn>
                <a:cxn ang="0">
                  <a:pos x="770" y="112"/>
                </a:cxn>
                <a:cxn ang="0">
                  <a:pos x="644" y="104"/>
                </a:cxn>
                <a:cxn ang="0">
                  <a:pos x="618" y="192"/>
                </a:cxn>
                <a:cxn ang="0">
                  <a:pos x="598" y="280"/>
                </a:cxn>
                <a:cxn ang="0">
                  <a:pos x="588" y="372"/>
                </a:cxn>
                <a:cxn ang="0">
                  <a:pos x="584" y="464"/>
                </a:cxn>
                <a:cxn ang="0">
                  <a:pos x="584" y="502"/>
                </a:cxn>
                <a:cxn ang="0">
                  <a:pos x="588" y="574"/>
                </a:cxn>
                <a:cxn ang="0">
                  <a:pos x="594" y="610"/>
                </a:cxn>
                <a:cxn ang="0">
                  <a:pos x="736" y="592"/>
                </a:cxn>
                <a:cxn ang="0">
                  <a:pos x="886" y="568"/>
                </a:cxn>
                <a:cxn ang="0">
                  <a:pos x="1038" y="538"/>
                </a:cxn>
                <a:cxn ang="0">
                  <a:pos x="1190" y="500"/>
                </a:cxn>
                <a:cxn ang="0">
                  <a:pos x="1340" y="452"/>
                </a:cxn>
                <a:cxn ang="0">
                  <a:pos x="1482" y="396"/>
                </a:cxn>
                <a:cxn ang="0">
                  <a:pos x="1614" y="330"/>
                </a:cxn>
                <a:cxn ang="0">
                  <a:pos x="1736" y="252"/>
                </a:cxn>
                <a:cxn ang="0">
                  <a:pos x="1742" y="190"/>
                </a:cxn>
                <a:cxn ang="0">
                  <a:pos x="1752" y="64"/>
                </a:cxn>
              </a:cxnLst>
              <a:rect l="0" t="0" r="r" b="b"/>
              <a:pathLst>
                <a:path w="1754" h="638">
                  <a:moveTo>
                    <a:pt x="70" y="426"/>
                  </a:moveTo>
                  <a:lnTo>
                    <a:pt x="70" y="426"/>
                  </a:lnTo>
                  <a:lnTo>
                    <a:pt x="40" y="510"/>
                  </a:lnTo>
                  <a:lnTo>
                    <a:pt x="18" y="576"/>
                  </a:lnTo>
                  <a:lnTo>
                    <a:pt x="0" y="638"/>
                  </a:lnTo>
                  <a:lnTo>
                    <a:pt x="0" y="638"/>
                  </a:lnTo>
                  <a:lnTo>
                    <a:pt x="18" y="576"/>
                  </a:lnTo>
                  <a:lnTo>
                    <a:pt x="40" y="510"/>
                  </a:lnTo>
                  <a:lnTo>
                    <a:pt x="70" y="426"/>
                  </a:lnTo>
                  <a:close/>
                  <a:moveTo>
                    <a:pt x="70" y="426"/>
                  </a:move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close/>
                  <a:moveTo>
                    <a:pt x="224" y="56"/>
                  </a:move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close/>
                  <a:moveTo>
                    <a:pt x="228" y="46"/>
                  </a:moveTo>
                  <a:lnTo>
                    <a:pt x="228" y="4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8" y="46"/>
                  </a:lnTo>
                  <a:lnTo>
                    <a:pt x="228" y="46"/>
                  </a:lnTo>
                  <a:close/>
                  <a:moveTo>
                    <a:pt x="1754" y="0"/>
                  </a:moveTo>
                  <a:lnTo>
                    <a:pt x="1754" y="0"/>
                  </a:lnTo>
                  <a:lnTo>
                    <a:pt x="1658" y="26"/>
                  </a:lnTo>
                  <a:lnTo>
                    <a:pt x="1558" y="50"/>
                  </a:lnTo>
                  <a:lnTo>
                    <a:pt x="1456" y="68"/>
                  </a:lnTo>
                  <a:lnTo>
                    <a:pt x="1350" y="84"/>
                  </a:lnTo>
                  <a:lnTo>
                    <a:pt x="1242" y="98"/>
                  </a:lnTo>
                  <a:lnTo>
                    <a:pt x="1130" y="106"/>
                  </a:lnTo>
                  <a:lnTo>
                    <a:pt x="1016" y="112"/>
                  </a:lnTo>
                  <a:lnTo>
                    <a:pt x="900" y="114"/>
                  </a:lnTo>
                  <a:lnTo>
                    <a:pt x="900" y="114"/>
                  </a:lnTo>
                  <a:lnTo>
                    <a:pt x="834" y="114"/>
                  </a:lnTo>
                  <a:lnTo>
                    <a:pt x="770" y="112"/>
                  </a:lnTo>
                  <a:lnTo>
                    <a:pt x="644" y="104"/>
                  </a:lnTo>
                  <a:lnTo>
                    <a:pt x="644" y="104"/>
                  </a:lnTo>
                  <a:lnTo>
                    <a:pt x="630" y="148"/>
                  </a:lnTo>
                  <a:lnTo>
                    <a:pt x="618" y="192"/>
                  </a:lnTo>
                  <a:lnTo>
                    <a:pt x="608" y="236"/>
                  </a:lnTo>
                  <a:lnTo>
                    <a:pt x="598" y="280"/>
                  </a:lnTo>
                  <a:lnTo>
                    <a:pt x="592" y="326"/>
                  </a:lnTo>
                  <a:lnTo>
                    <a:pt x="588" y="372"/>
                  </a:lnTo>
                  <a:lnTo>
                    <a:pt x="584" y="418"/>
                  </a:lnTo>
                  <a:lnTo>
                    <a:pt x="584" y="464"/>
                  </a:lnTo>
                  <a:lnTo>
                    <a:pt x="584" y="464"/>
                  </a:lnTo>
                  <a:lnTo>
                    <a:pt x="584" y="502"/>
                  </a:lnTo>
                  <a:lnTo>
                    <a:pt x="586" y="538"/>
                  </a:lnTo>
                  <a:lnTo>
                    <a:pt x="588" y="574"/>
                  </a:lnTo>
                  <a:lnTo>
                    <a:pt x="594" y="610"/>
                  </a:lnTo>
                  <a:lnTo>
                    <a:pt x="594" y="610"/>
                  </a:lnTo>
                  <a:lnTo>
                    <a:pt x="664" y="602"/>
                  </a:lnTo>
                  <a:lnTo>
                    <a:pt x="736" y="592"/>
                  </a:lnTo>
                  <a:lnTo>
                    <a:pt x="812" y="582"/>
                  </a:lnTo>
                  <a:lnTo>
                    <a:pt x="886" y="568"/>
                  </a:lnTo>
                  <a:lnTo>
                    <a:pt x="962" y="554"/>
                  </a:lnTo>
                  <a:lnTo>
                    <a:pt x="1038" y="538"/>
                  </a:lnTo>
                  <a:lnTo>
                    <a:pt x="1114" y="520"/>
                  </a:lnTo>
                  <a:lnTo>
                    <a:pt x="1190" y="500"/>
                  </a:lnTo>
                  <a:lnTo>
                    <a:pt x="1266" y="478"/>
                  </a:lnTo>
                  <a:lnTo>
                    <a:pt x="1340" y="452"/>
                  </a:lnTo>
                  <a:lnTo>
                    <a:pt x="1412" y="426"/>
                  </a:lnTo>
                  <a:lnTo>
                    <a:pt x="1482" y="396"/>
                  </a:lnTo>
                  <a:lnTo>
                    <a:pt x="1550" y="364"/>
                  </a:lnTo>
                  <a:lnTo>
                    <a:pt x="1614" y="330"/>
                  </a:lnTo>
                  <a:lnTo>
                    <a:pt x="1676" y="292"/>
                  </a:lnTo>
                  <a:lnTo>
                    <a:pt x="1736" y="252"/>
                  </a:lnTo>
                  <a:lnTo>
                    <a:pt x="1736" y="252"/>
                  </a:lnTo>
                  <a:lnTo>
                    <a:pt x="1742" y="190"/>
                  </a:lnTo>
                  <a:lnTo>
                    <a:pt x="1748" y="128"/>
                  </a:lnTo>
                  <a:lnTo>
                    <a:pt x="1752" y="64"/>
                  </a:lnTo>
                  <a:lnTo>
                    <a:pt x="175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" name="Freeform 12"/>
            <p:cNvSpPr>
              <a:spLocks/>
            </p:cNvSpPr>
            <p:nvPr userDrawn="1"/>
          </p:nvSpPr>
          <p:spPr bwMode="auto">
            <a:xfrm>
              <a:off x="4754565" y="5346717"/>
              <a:ext cx="111125" cy="33655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40" y="84"/>
                </a:cxn>
                <a:cxn ang="0">
                  <a:pos x="18" y="150"/>
                </a:cxn>
                <a:cxn ang="0">
                  <a:pos x="0" y="212"/>
                </a:cxn>
                <a:cxn ang="0">
                  <a:pos x="0" y="212"/>
                </a:cxn>
                <a:cxn ang="0">
                  <a:pos x="18" y="150"/>
                </a:cxn>
                <a:cxn ang="0">
                  <a:pos x="40" y="84"/>
                </a:cxn>
                <a:cxn ang="0">
                  <a:pos x="70" y="0"/>
                </a:cxn>
              </a:cxnLst>
              <a:rect l="0" t="0" r="r" b="b"/>
              <a:pathLst>
                <a:path w="70" h="212">
                  <a:moveTo>
                    <a:pt x="70" y="0"/>
                  </a:moveTo>
                  <a:lnTo>
                    <a:pt x="70" y="0"/>
                  </a:lnTo>
                  <a:lnTo>
                    <a:pt x="40" y="84"/>
                  </a:lnTo>
                  <a:lnTo>
                    <a:pt x="18" y="150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18" y="150"/>
                  </a:lnTo>
                  <a:lnTo>
                    <a:pt x="40" y="84"/>
                  </a:lnTo>
                  <a:lnTo>
                    <a:pt x="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Rectangle 13"/>
            <p:cNvSpPr>
              <a:spLocks noChangeArrowheads="1"/>
            </p:cNvSpPr>
            <p:nvPr userDrawn="1"/>
          </p:nvSpPr>
          <p:spPr bwMode="auto">
            <a:xfrm>
              <a:off x="4865690" y="5346717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Rectangle 14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15"/>
            <p:cNvSpPr>
              <a:spLocks/>
            </p:cNvSpPr>
            <p:nvPr userDrawn="1"/>
          </p:nvSpPr>
          <p:spPr bwMode="auto">
            <a:xfrm>
              <a:off x="5110165" y="4743467"/>
              <a:ext cx="6350" cy="15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10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0"/>
                  </a:lnTo>
                  <a:lnTo>
                    <a:pt x="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16"/>
            <p:cNvSpPr>
              <a:spLocks/>
            </p:cNvSpPr>
            <p:nvPr userDrawn="1"/>
          </p:nvSpPr>
          <p:spPr bwMode="auto">
            <a:xfrm>
              <a:off x="5681665" y="4670442"/>
              <a:ext cx="1857375" cy="968375"/>
            </a:xfrm>
            <a:custGeom>
              <a:avLst/>
              <a:gdLst/>
              <a:ahLst/>
              <a:cxnLst>
                <a:cxn ang="0">
                  <a:pos x="1170" y="0"/>
                </a:cxn>
                <a:cxn ang="0">
                  <a:pos x="1170" y="0"/>
                </a:cxn>
                <a:cxn ang="0">
                  <a:pos x="1074" y="26"/>
                </a:cxn>
                <a:cxn ang="0">
                  <a:pos x="974" y="50"/>
                </a:cxn>
                <a:cxn ang="0">
                  <a:pos x="872" y="68"/>
                </a:cxn>
                <a:cxn ang="0">
                  <a:pos x="766" y="84"/>
                </a:cxn>
                <a:cxn ang="0">
                  <a:pos x="658" y="98"/>
                </a:cxn>
                <a:cxn ang="0">
                  <a:pos x="546" y="106"/>
                </a:cxn>
                <a:cxn ang="0">
                  <a:pos x="432" y="112"/>
                </a:cxn>
                <a:cxn ang="0">
                  <a:pos x="316" y="114"/>
                </a:cxn>
                <a:cxn ang="0">
                  <a:pos x="316" y="114"/>
                </a:cxn>
                <a:cxn ang="0">
                  <a:pos x="250" y="114"/>
                </a:cxn>
                <a:cxn ang="0">
                  <a:pos x="186" y="112"/>
                </a:cxn>
                <a:cxn ang="0">
                  <a:pos x="60" y="104"/>
                </a:cxn>
                <a:cxn ang="0">
                  <a:pos x="60" y="104"/>
                </a:cxn>
                <a:cxn ang="0">
                  <a:pos x="46" y="148"/>
                </a:cxn>
                <a:cxn ang="0">
                  <a:pos x="34" y="192"/>
                </a:cxn>
                <a:cxn ang="0">
                  <a:pos x="24" y="236"/>
                </a:cxn>
                <a:cxn ang="0">
                  <a:pos x="14" y="280"/>
                </a:cxn>
                <a:cxn ang="0">
                  <a:pos x="8" y="326"/>
                </a:cxn>
                <a:cxn ang="0">
                  <a:pos x="4" y="372"/>
                </a:cxn>
                <a:cxn ang="0">
                  <a:pos x="0" y="418"/>
                </a:cxn>
                <a:cxn ang="0">
                  <a:pos x="0" y="464"/>
                </a:cxn>
                <a:cxn ang="0">
                  <a:pos x="0" y="464"/>
                </a:cxn>
                <a:cxn ang="0">
                  <a:pos x="0" y="502"/>
                </a:cxn>
                <a:cxn ang="0">
                  <a:pos x="2" y="538"/>
                </a:cxn>
                <a:cxn ang="0">
                  <a:pos x="4" y="574"/>
                </a:cxn>
                <a:cxn ang="0">
                  <a:pos x="10" y="610"/>
                </a:cxn>
                <a:cxn ang="0">
                  <a:pos x="10" y="610"/>
                </a:cxn>
                <a:cxn ang="0">
                  <a:pos x="80" y="602"/>
                </a:cxn>
                <a:cxn ang="0">
                  <a:pos x="152" y="592"/>
                </a:cxn>
                <a:cxn ang="0">
                  <a:pos x="228" y="582"/>
                </a:cxn>
                <a:cxn ang="0">
                  <a:pos x="302" y="568"/>
                </a:cxn>
                <a:cxn ang="0">
                  <a:pos x="378" y="554"/>
                </a:cxn>
                <a:cxn ang="0">
                  <a:pos x="454" y="538"/>
                </a:cxn>
                <a:cxn ang="0">
                  <a:pos x="530" y="520"/>
                </a:cxn>
                <a:cxn ang="0">
                  <a:pos x="606" y="500"/>
                </a:cxn>
                <a:cxn ang="0">
                  <a:pos x="682" y="478"/>
                </a:cxn>
                <a:cxn ang="0">
                  <a:pos x="756" y="452"/>
                </a:cxn>
                <a:cxn ang="0">
                  <a:pos x="828" y="426"/>
                </a:cxn>
                <a:cxn ang="0">
                  <a:pos x="898" y="396"/>
                </a:cxn>
                <a:cxn ang="0">
                  <a:pos x="966" y="364"/>
                </a:cxn>
                <a:cxn ang="0">
                  <a:pos x="1030" y="330"/>
                </a:cxn>
                <a:cxn ang="0">
                  <a:pos x="1092" y="292"/>
                </a:cxn>
                <a:cxn ang="0">
                  <a:pos x="1152" y="252"/>
                </a:cxn>
                <a:cxn ang="0">
                  <a:pos x="1152" y="252"/>
                </a:cxn>
                <a:cxn ang="0">
                  <a:pos x="1158" y="190"/>
                </a:cxn>
                <a:cxn ang="0">
                  <a:pos x="1164" y="128"/>
                </a:cxn>
                <a:cxn ang="0">
                  <a:pos x="1168" y="64"/>
                </a:cxn>
                <a:cxn ang="0">
                  <a:pos x="1170" y="0"/>
                </a:cxn>
              </a:cxnLst>
              <a:rect l="0" t="0" r="r" b="b"/>
              <a:pathLst>
                <a:path w="1170" h="610">
                  <a:moveTo>
                    <a:pt x="1170" y="0"/>
                  </a:moveTo>
                  <a:lnTo>
                    <a:pt x="1170" y="0"/>
                  </a:lnTo>
                  <a:lnTo>
                    <a:pt x="1074" y="26"/>
                  </a:lnTo>
                  <a:lnTo>
                    <a:pt x="974" y="50"/>
                  </a:lnTo>
                  <a:lnTo>
                    <a:pt x="872" y="68"/>
                  </a:lnTo>
                  <a:lnTo>
                    <a:pt x="766" y="84"/>
                  </a:lnTo>
                  <a:lnTo>
                    <a:pt x="658" y="98"/>
                  </a:lnTo>
                  <a:lnTo>
                    <a:pt x="546" y="106"/>
                  </a:lnTo>
                  <a:lnTo>
                    <a:pt x="432" y="112"/>
                  </a:lnTo>
                  <a:lnTo>
                    <a:pt x="316" y="114"/>
                  </a:lnTo>
                  <a:lnTo>
                    <a:pt x="316" y="114"/>
                  </a:lnTo>
                  <a:lnTo>
                    <a:pt x="250" y="114"/>
                  </a:lnTo>
                  <a:lnTo>
                    <a:pt x="186" y="112"/>
                  </a:lnTo>
                  <a:lnTo>
                    <a:pt x="60" y="104"/>
                  </a:lnTo>
                  <a:lnTo>
                    <a:pt x="60" y="104"/>
                  </a:lnTo>
                  <a:lnTo>
                    <a:pt x="46" y="148"/>
                  </a:lnTo>
                  <a:lnTo>
                    <a:pt x="34" y="192"/>
                  </a:lnTo>
                  <a:lnTo>
                    <a:pt x="24" y="236"/>
                  </a:lnTo>
                  <a:lnTo>
                    <a:pt x="14" y="280"/>
                  </a:lnTo>
                  <a:lnTo>
                    <a:pt x="8" y="326"/>
                  </a:lnTo>
                  <a:lnTo>
                    <a:pt x="4" y="372"/>
                  </a:lnTo>
                  <a:lnTo>
                    <a:pt x="0" y="418"/>
                  </a:lnTo>
                  <a:lnTo>
                    <a:pt x="0" y="464"/>
                  </a:lnTo>
                  <a:lnTo>
                    <a:pt x="0" y="464"/>
                  </a:lnTo>
                  <a:lnTo>
                    <a:pt x="0" y="502"/>
                  </a:lnTo>
                  <a:lnTo>
                    <a:pt x="2" y="538"/>
                  </a:lnTo>
                  <a:lnTo>
                    <a:pt x="4" y="574"/>
                  </a:lnTo>
                  <a:lnTo>
                    <a:pt x="10" y="610"/>
                  </a:lnTo>
                  <a:lnTo>
                    <a:pt x="10" y="610"/>
                  </a:lnTo>
                  <a:lnTo>
                    <a:pt x="80" y="602"/>
                  </a:lnTo>
                  <a:lnTo>
                    <a:pt x="152" y="592"/>
                  </a:lnTo>
                  <a:lnTo>
                    <a:pt x="228" y="582"/>
                  </a:lnTo>
                  <a:lnTo>
                    <a:pt x="302" y="568"/>
                  </a:lnTo>
                  <a:lnTo>
                    <a:pt x="378" y="554"/>
                  </a:lnTo>
                  <a:lnTo>
                    <a:pt x="454" y="538"/>
                  </a:lnTo>
                  <a:lnTo>
                    <a:pt x="530" y="520"/>
                  </a:lnTo>
                  <a:lnTo>
                    <a:pt x="606" y="500"/>
                  </a:lnTo>
                  <a:lnTo>
                    <a:pt x="682" y="478"/>
                  </a:lnTo>
                  <a:lnTo>
                    <a:pt x="756" y="452"/>
                  </a:lnTo>
                  <a:lnTo>
                    <a:pt x="828" y="426"/>
                  </a:lnTo>
                  <a:lnTo>
                    <a:pt x="898" y="396"/>
                  </a:lnTo>
                  <a:lnTo>
                    <a:pt x="966" y="364"/>
                  </a:lnTo>
                  <a:lnTo>
                    <a:pt x="1030" y="330"/>
                  </a:lnTo>
                  <a:lnTo>
                    <a:pt x="1092" y="292"/>
                  </a:lnTo>
                  <a:lnTo>
                    <a:pt x="1152" y="252"/>
                  </a:lnTo>
                  <a:lnTo>
                    <a:pt x="1152" y="252"/>
                  </a:lnTo>
                  <a:lnTo>
                    <a:pt x="1158" y="190"/>
                  </a:lnTo>
                  <a:lnTo>
                    <a:pt x="1164" y="128"/>
                  </a:lnTo>
                  <a:lnTo>
                    <a:pt x="1168" y="64"/>
                  </a:lnTo>
                  <a:lnTo>
                    <a:pt x="11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1B646">
                    <a:shade val="30000"/>
                    <a:satMod val="115000"/>
                  </a:srgbClr>
                </a:gs>
                <a:gs pos="50000">
                  <a:srgbClr val="61B646">
                    <a:shade val="67500"/>
                    <a:satMod val="115000"/>
                  </a:srgbClr>
                </a:gs>
                <a:gs pos="100000">
                  <a:srgbClr val="61B646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8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9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A2CA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20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21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1368349" rtl="0" eaLnBrk="1" latinLnBrk="1" hangingPunct="1"/>
              <a:endParaRPr lang="ko-KR" altLang="en-US" sz="27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2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23"/>
            <p:cNvSpPr>
              <a:spLocks noEditPoints="1"/>
            </p:cNvSpPr>
            <p:nvPr userDrawn="1"/>
          </p:nvSpPr>
          <p:spPr bwMode="auto">
            <a:xfrm>
              <a:off x="4754565" y="3013092"/>
              <a:ext cx="2593975" cy="2673350"/>
            </a:xfrm>
            <a:custGeom>
              <a:avLst/>
              <a:gdLst/>
              <a:ahLst/>
              <a:cxnLst>
                <a:cxn ang="0">
                  <a:pos x="594" y="1654"/>
                </a:cxn>
                <a:cxn ang="0">
                  <a:pos x="428" y="1670"/>
                </a:cxn>
                <a:cxn ang="0">
                  <a:pos x="158" y="1682"/>
                </a:cxn>
                <a:cxn ang="0">
                  <a:pos x="68" y="1684"/>
                </a:cxn>
                <a:cxn ang="0">
                  <a:pos x="0" y="1682"/>
                </a:cxn>
                <a:cxn ang="0">
                  <a:pos x="68" y="1684"/>
                </a:cxn>
                <a:cxn ang="0">
                  <a:pos x="280" y="1678"/>
                </a:cxn>
                <a:cxn ang="0">
                  <a:pos x="508" y="1662"/>
                </a:cxn>
                <a:cxn ang="0">
                  <a:pos x="594" y="1654"/>
                </a:cxn>
                <a:cxn ang="0">
                  <a:pos x="70" y="1470"/>
                </a:cxn>
                <a:cxn ang="0">
                  <a:pos x="70" y="1470"/>
                </a:cxn>
                <a:cxn ang="0">
                  <a:pos x="224" y="1100"/>
                </a:cxn>
                <a:cxn ang="0">
                  <a:pos x="178" y="1202"/>
                </a:cxn>
                <a:cxn ang="0">
                  <a:pos x="102" y="1390"/>
                </a:cxn>
                <a:cxn ang="0">
                  <a:pos x="70" y="1470"/>
                </a:cxn>
                <a:cxn ang="0">
                  <a:pos x="136" y="13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1344" y="0"/>
                </a:cxn>
                <a:cxn ang="0">
                  <a:pos x="1298" y="2"/>
                </a:cxn>
                <a:cxn ang="0">
                  <a:pos x="1204" y="14"/>
                </a:cxn>
                <a:cxn ang="0">
                  <a:pos x="1114" y="42"/>
                </a:cxn>
                <a:cxn ang="0">
                  <a:pos x="1028" y="78"/>
                </a:cxn>
                <a:cxn ang="0">
                  <a:pos x="944" y="128"/>
                </a:cxn>
                <a:cxn ang="0">
                  <a:pos x="864" y="184"/>
                </a:cxn>
                <a:cxn ang="0">
                  <a:pos x="788" y="250"/>
                </a:cxn>
                <a:cxn ang="0">
                  <a:pos x="714" y="324"/>
                </a:cxn>
                <a:cxn ang="0">
                  <a:pos x="644" y="404"/>
                </a:cxn>
                <a:cxn ang="0">
                  <a:pos x="576" y="488"/>
                </a:cxn>
                <a:cxn ang="0">
                  <a:pos x="484" y="622"/>
                </a:cxn>
                <a:cxn ang="0">
                  <a:pos x="370" y="810"/>
                </a:cxn>
                <a:cxn ang="0">
                  <a:pos x="272" y="998"/>
                </a:cxn>
                <a:cxn ang="0">
                  <a:pos x="228" y="1090"/>
                </a:cxn>
                <a:cxn ang="0">
                  <a:pos x="430" y="1126"/>
                </a:cxn>
                <a:cxn ang="0">
                  <a:pos x="644" y="1148"/>
                </a:cxn>
                <a:cxn ang="0">
                  <a:pos x="658" y="1112"/>
                </a:cxn>
                <a:cxn ang="0">
                  <a:pos x="690" y="1038"/>
                </a:cxn>
                <a:cxn ang="0">
                  <a:pos x="726" y="966"/>
                </a:cxn>
                <a:cxn ang="0">
                  <a:pos x="768" y="896"/>
                </a:cxn>
                <a:cxn ang="0">
                  <a:pos x="814" y="828"/>
                </a:cxn>
                <a:cxn ang="0">
                  <a:pos x="866" y="764"/>
                </a:cxn>
                <a:cxn ang="0">
                  <a:pos x="920" y="700"/>
                </a:cxn>
                <a:cxn ang="0">
                  <a:pos x="980" y="642"/>
                </a:cxn>
                <a:cxn ang="0">
                  <a:pos x="1044" y="584"/>
                </a:cxn>
                <a:cxn ang="0">
                  <a:pos x="1148" y="506"/>
                </a:cxn>
                <a:cxn ang="0">
                  <a:pos x="1296" y="410"/>
                </a:cxn>
                <a:cxn ang="0">
                  <a:pos x="1460" y="330"/>
                </a:cxn>
                <a:cxn ang="0">
                  <a:pos x="1634" y="266"/>
                </a:cxn>
                <a:cxn ang="0">
                  <a:pos x="1612" y="204"/>
                </a:cxn>
                <a:cxn ang="0">
                  <a:pos x="1560" y="84"/>
                </a:cxn>
                <a:cxn ang="0">
                  <a:pos x="1532" y="26"/>
                </a:cxn>
                <a:cxn ang="0">
                  <a:pos x="1438" y="6"/>
                </a:cxn>
                <a:cxn ang="0">
                  <a:pos x="1344" y="0"/>
                </a:cxn>
              </a:cxnLst>
              <a:rect l="0" t="0" r="r" b="b"/>
              <a:pathLst>
                <a:path w="1634" h="1684">
                  <a:moveTo>
                    <a:pt x="594" y="1654"/>
                  </a:moveTo>
                  <a:lnTo>
                    <a:pt x="594" y="1654"/>
                  </a:lnTo>
                  <a:lnTo>
                    <a:pt x="508" y="1662"/>
                  </a:lnTo>
                  <a:lnTo>
                    <a:pt x="428" y="1670"/>
                  </a:lnTo>
                  <a:lnTo>
                    <a:pt x="280" y="1678"/>
                  </a:lnTo>
                  <a:lnTo>
                    <a:pt x="158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0" y="1682"/>
                  </a:lnTo>
                  <a:lnTo>
                    <a:pt x="0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158" y="1682"/>
                  </a:lnTo>
                  <a:lnTo>
                    <a:pt x="280" y="1678"/>
                  </a:lnTo>
                  <a:lnTo>
                    <a:pt x="428" y="1670"/>
                  </a:lnTo>
                  <a:lnTo>
                    <a:pt x="508" y="1662"/>
                  </a:lnTo>
                  <a:lnTo>
                    <a:pt x="594" y="1654"/>
                  </a:lnTo>
                  <a:lnTo>
                    <a:pt x="594" y="1654"/>
                  </a:lnTo>
                  <a:lnTo>
                    <a:pt x="594" y="1654"/>
                  </a:lnTo>
                  <a:close/>
                  <a:moveTo>
                    <a:pt x="70" y="1470"/>
                  </a:moveTo>
                  <a:lnTo>
                    <a:pt x="70" y="1470"/>
                  </a:lnTo>
                  <a:lnTo>
                    <a:pt x="70" y="1470"/>
                  </a:lnTo>
                  <a:lnTo>
                    <a:pt x="70" y="147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178" y="1202"/>
                  </a:lnTo>
                  <a:lnTo>
                    <a:pt x="136" y="1300"/>
                  </a:lnTo>
                  <a:lnTo>
                    <a:pt x="102" y="1390"/>
                  </a:lnTo>
                  <a:lnTo>
                    <a:pt x="70" y="1470"/>
                  </a:lnTo>
                  <a:lnTo>
                    <a:pt x="70" y="1470"/>
                  </a:lnTo>
                  <a:lnTo>
                    <a:pt x="102" y="1390"/>
                  </a:lnTo>
                  <a:lnTo>
                    <a:pt x="136" y="1300"/>
                  </a:lnTo>
                  <a:lnTo>
                    <a:pt x="178" y="1202"/>
                  </a:lnTo>
                  <a:lnTo>
                    <a:pt x="224" y="110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close/>
                  <a:moveTo>
                    <a:pt x="1344" y="0"/>
                  </a:moveTo>
                  <a:lnTo>
                    <a:pt x="1344" y="0"/>
                  </a:lnTo>
                  <a:lnTo>
                    <a:pt x="1298" y="2"/>
                  </a:lnTo>
                  <a:lnTo>
                    <a:pt x="1250" y="6"/>
                  </a:lnTo>
                  <a:lnTo>
                    <a:pt x="1204" y="14"/>
                  </a:lnTo>
                  <a:lnTo>
                    <a:pt x="1160" y="26"/>
                  </a:lnTo>
                  <a:lnTo>
                    <a:pt x="1114" y="42"/>
                  </a:lnTo>
                  <a:lnTo>
                    <a:pt x="1072" y="58"/>
                  </a:lnTo>
                  <a:lnTo>
                    <a:pt x="1028" y="78"/>
                  </a:lnTo>
                  <a:lnTo>
                    <a:pt x="986" y="102"/>
                  </a:lnTo>
                  <a:lnTo>
                    <a:pt x="944" y="128"/>
                  </a:lnTo>
                  <a:lnTo>
                    <a:pt x="904" y="154"/>
                  </a:lnTo>
                  <a:lnTo>
                    <a:pt x="864" y="184"/>
                  </a:lnTo>
                  <a:lnTo>
                    <a:pt x="826" y="216"/>
                  </a:lnTo>
                  <a:lnTo>
                    <a:pt x="788" y="250"/>
                  </a:lnTo>
                  <a:lnTo>
                    <a:pt x="750" y="286"/>
                  </a:lnTo>
                  <a:lnTo>
                    <a:pt x="714" y="324"/>
                  </a:lnTo>
                  <a:lnTo>
                    <a:pt x="678" y="364"/>
                  </a:lnTo>
                  <a:lnTo>
                    <a:pt x="644" y="404"/>
                  </a:lnTo>
                  <a:lnTo>
                    <a:pt x="610" y="446"/>
                  </a:lnTo>
                  <a:lnTo>
                    <a:pt x="576" y="488"/>
                  </a:lnTo>
                  <a:lnTo>
                    <a:pt x="544" y="532"/>
                  </a:lnTo>
                  <a:lnTo>
                    <a:pt x="484" y="622"/>
                  </a:lnTo>
                  <a:lnTo>
                    <a:pt x="424" y="716"/>
                  </a:lnTo>
                  <a:lnTo>
                    <a:pt x="370" y="810"/>
                  </a:lnTo>
                  <a:lnTo>
                    <a:pt x="318" y="904"/>
                  </a:lnTo>
                  <a:lnTo>
                    <a:pt x="272" y="998"/>
                  </a:lnTo>
                  <a:lnTo>
                    <a:pt x="228" y="1090"/>
                  </a:lnTo>
                  <a:lnTo>
                    <a:pt x="228" y="1090"/>
                  </a:lnTo>
                  <a:lnTo>
                    <a:pt x="328" y="1110"/>
                  </a:lnTo>
                  <a:lnTo>
                    <a:pt x="430" y="1126"/>
                  </a:lnTo>
                  <a:lnTo>
                    <a:pt x="536" y="1140"/>
                  </a:lnTo>
                  <a:lnTo>
                    <a:pt x="644" y="1148"/>
                  </a:lnTo>
                  <a:lnTo>
                    <a:pt x="644" y="1148"/>
                  </a:lnTo>
                  <a:lnTo>
                    <a:pt x="658" y="1112"/>
                  </a:lnTo>
                  <a:lnTo>
                    <a:pt x="672" y="1074"/>
                  </a:lnTo>
                  <a:lnTo>
                    <a:pt x="690" y="1038"/>
                  </a:lnTo>
                  <a:lnTo>
                    <a:pt x="708" y="1002"/>
                  </a:lnTo>
                  <a:lnTo>
                    <a:pt x="726" y="966"/>
                  </a:lnTo>
                  <a:lnTo>
                    <a:pt x="746" y="930"/>
                  </a:lnTo>
                  <a:lnTo>
                    <a:pt x="768" y="896"/>
                  </a:lnTo>
                  <a:lnTo>
                    <a:pt x="790" y="862"/>
                  </a:lnTo>
                  <a:lnTo>
                    <a:pt x="814" y="828"/>
                  </a:lnTo>
                  <a:lnTo>
                    <a:pt x="840" y="796"/>
                  </a:lnTo>
                  <a:lnTo>
                    <a:pt x="866" y="764"/>
                  </a:lnTo>
                  <a:lnTo>
                    <a:pt x="892" y="732"/>
                  </a:lnTo>
                  <a:lnTo>
                    <a:pt x="920" y="700"/>
                  </a:lnTo>
                  <a:lnTo>
                    <a:pt x="950" y="670"/>
                  </a:lnTo>
                  <a:lnTo>
                    <a:pt x="980" y="642"/>
                  </a:lnTo>
                  <a:lnTo>
                    <a:pt x="1012" y="612"/>
                  </a:lnTo>
                  <a:lnTo>
                    <a:pt x="1044" y="584"/>
                  </a:lnTo>
                  <a:lnTo>
                    <a:pt x="1078" y="558"/>
                  </a:lnTo>
                  <a:lnTo>
                    <a:pt x="1148" y="506"/>
                  </a:lnTo>
                  <a:lnTo>
                    <a:pt x="1220" y="456"/>
                  </a:lnTo>
                  <a:lnTo>
                    <a:pt x="1296" y="410"/>
                  </a:lnTo>
                  <a:lnTo>
                    <a:pt x="1376" y="368"/>
                  </a:lnTo>
                  <a:lnTo>
                    <a:pt x="1460" y="330"/>
                  </a:lnTo>
                  <a:lnTo>
                    <a:pt x="1546" y="296"/>
                  </a:lnTo>
                  <a:lnTo>
                    <a:pt x="1634" y="266"/>
                  </a:lnTo>
                  <a:lnTo>
                    <a:pt x="1634" y="266"/>
                  </a:lnTo>
                  <a:lnTo>
                    <a:pt x="1612" y="204"/>
                  </a:lnTo>
                  <a:lnTo>
                    <a:pt x="1586" y="144"/>
                  </a:lnTo>
                  <a:lnTo>
                    <a:pt x="1560" y="84"/>
                  </a:lnTo>
                  <a:lnTo>
                    <a:pt x="1532" y="26"/>
                  </a:lnTo>
                  <a:lnTo>
                    <a:pt x="1532" y="26"/>
                  </a:lnTo>
                  <a:lnTo>
                    <a:pt x="1484" y="14"/>
                  </a:lnTo>
                  <a:lnTo>
                    <a:pt x="1438" y="6"/>
                  </a:lnTo>
                  <a:lnTo>
                    <a:pt x="1390" y="2"/>
                  </a:lnTo>
                  <a:lnTo>
                    <a:pt x="134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24"/>
            <p:cNvSpPr>
              <a:spLocks/>
            </p:cNvSpPr>
            <p:nvPr userDrawn="1"/>
          </p:nvSpPr>
          <p:spPr bwMode="auto">
            <a:xfrm>
              <a:off x="4754565" y="5638817"/>
              <a:ext cx="942975" cy="47625"/>
            </a:xfrm>
            <a:custGeom>
              <a:avLst/>
              <a:gdLst/>
              <a:ahLst/>
              <a:cxnLst>
                <a:cxn ang="0">
                  <a:pos x="594" y="0"/>
                </a:cxn>
                <a:cxn ang="0">
                  <a:pos x="594" y="0"/>
                </a:cxn>
                <a:cxn ang="0">
                  <a:pos x="508" y="8"/>
                </a:cxn>
                <a:cxn ang="0">
                  <a:pos x="428" y="16"/>
                </a:cxn>
                <a:cxn ang="0">
                  <a:pos x="280" y="24"/>
                </a:cxn>
                <a:cxn ang="0">
                  <a:pos x="158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158" y="28"/>
                </a:cxn>
                <a:cxn ang="0">
                  <a:pos x="280" y="24"/>
                </a:cxn>
                <a:cxn ang="0">
                  <a:pos x="428" y="16"/>
                </a:cxn>
                <a:cxn ang="0">
                  <a:pos x="508" y="8"/>
                </a:cxn>
                <a:cxn ang="0">
                  <a:pos x="594" y="0"/>
                </a:cxn>
                <a:cxn ang="0">
                  <a:pos x="594" y="0"/>
                </a:cxn>
                <a:cxn ang="0">
                  <a:pos x="594" y="0"/>
                </a:cxn>
              </a:cxnLst>
              <a:rect l="0" t="0" r="r" b="b"/>
              <a:pathLst>
                <a:path w="594" h="30">
                  <a:moveTo>
                    <a:pt x="594" y="0"/>
                  </a:moveTo>
                  <a:lnTo>
                    <a:pt x="594" y="0"/>
                  </a:lnTo>
                  <a:lnTo>
                    <a:pt x="508" y="8"/>
                  </a:lnTo>
                  <a:lnTo>
                    <a:pt x="428" y="16"/>
                  </a:lnTo>
                  <a:lnTo>
                    <a:pt x="280" y="24"/>
                  </a:lnTo>
                  <a:lnTo>
                    <a:pt x="158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158" y="28"/>
                  </a:lnTo>
                  <a:lnTo>
                    <a:pt x="280" y="24"/>
                  </a:lnTo>
                  <a:lnTo>
                    <a:pt x="428" y="16"/>
                  </a:lnTo>
                  <a:lnTo>
                    <a:pt x="508" y="8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25"/>
            <p:cNvSpPr>
              <a:spLocks/>
            </p:cNvSpPr>
            <p:nvPr userDrawn="1"/>
          </p:nvSpPr>
          <p:spPr bwMode="auto">
            <a:xfrm>
              <a:off x="4865690" y="5346717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26"/>
            <p:cNvSpPr>
              <a:spLocks/>
            </p:cNvSpPr>
            <p:nvPr userDrawn="1"/>
          </p:nvSpPr>
          <p:spPr bwMode="auto">
            <a:xfrm>
              <a:off x="4865690" y="4759342"/>
              <a:ext cx="244475" cy="58737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54" y="0"/>
                </a:cxn>
                <a:cxn ang="0">
                  <a:pos x="108" y="102"/>
                </a:cxn>
                <a:cxn ang="0">
                  <a:pos x="66" y="200"/>
                </a:cxn>
                <a:cxn ang="0">
                  <a:pos x="32" y="290"/>
                </a:cxn>
                <a:cxn ang="0">
                  <a:pos x="0" y="370"/>
                </a:cxn>
                <a:cxn ang="0">
                  <a:pos x="0" y="370"/>
                </a:cxn>
                <a:cxn ang="0">
                  <a:pos x="32" y="290"/>
                </a:cxn>
                <a:cxn ang="0">
                  <a:pos x="66" y="200"/>
                </a:cxn>
                <a:cxn ang="0">
                  <a:pos x="108" y="102"/>
                </a:cxn>
                <a:cxn ang="0">
                  <a:pos x="154" y="0"/>
                </a:cxn>
              </a:cxnLst>
              <a:rect l="0" t="0" r="r" b="b"/>
              <a:pathLst>
                <a:path w="154" h="370">
                  <a:moveTo>
                    <a:pt x="154" y="0"/>
                  </a:moveTo>
                  <a:lnTo>
                    <a:pt x="154" y="0"/>
                  </a:lnTo>
                  <a:lnTo>
                    <a:pt x="108" y="102"/>
                  </a:lnTo>
                  <a:lnTo>
                    <a:pt x="66" y="200"/>
                  </a:lnTo>
                  <a:lnTo>
                    <a:pt x="32" y="290"/>
                  </a:lnTo>
                  <a:lnTo>
                    <a:pt x="0" y="370"/>
                  </a:lnTo>
                  <a:lnTo>
                    <a:pt x="0" y="370"/>
                  </a:lnTo>
                  <a:lnTo>
                    <a:pt x="32" y="290"/>
                  </a:lnTo>
                  <a:lnTo>
                    <a:pt x="66" y="200"/>
                  </a:lnTo>
                  <a:lnTo>
                    <a:pt x="108" y="102"/>
                  </a:lnTo>
                  <a:lnTo>
                    <a:pt x="15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Rectangle 27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116515" y="3013092"/>
              <a:ext cx="2232025" cy="1822450"/>
            </a:xfrm>
            <a:custGeom>
              <a:avLst/>
              <a:gdLst/>
              <a:ahLst/>
              <a:cxnLst>
                <a:cxn ang="0">
                  <a:pos x="1116" y="0"/>
                </a:cxn>
                <a:cxn ang="0">
                  <a:pos x="1022" y="6"/>
                </a:cxn>
                <a:cxn ang="0">
                  <a:pos x="932" y="26"/>
                </a:cxn>
                <a:cxn ang="0">
                  <a:pos x="844" y="58"/>
                </a:cxn>
                <a:cxn ang="0">
                  <a:pos x="758" y="102"/>
                </a:cxn>
                <a:cxn ang="0">
                  <a:pos x="676" y="154"/>
                </a:cxn>
                <a:cxn ang="0">
                  <a:pos x="598" y="216"/>
                </a:cxn>
                <a:cxn ang="0">
                  <a:pos x="522" y="286"/>
                </a:cxn>
                <a:cxn ang="0">
                  <a:pos x="450" y="364"/>
                </a:cxn>
                <a:cxn ang="0">
                  <a:pos x="382" y="446"/>
                </a:cxn>
                <a:cxn ang="0">
                  <a:pos x="316" y="532"/>
                </a:cxn>
                <a:cxn ang="0">
                  <a:pos x="196" y="716"/>
                </a:cxn>
                <a:cxn ang="0">
                  <a:pos x="90" y="904"/>
                </a:cxn>
                <a:cxn ang="0">
                  <a:pos x="0" y="1090"/>
                </a:cxn>
                <a:cxn ang="0">
                  <a:pos x="100" y="1110"/>
                </a:cxn>
                <a:cxn ang="0">
                  <a:pos x="308" y="1140"/>
                </a:cxn>
                <a:cxn ang="0">
                  <a:pos x="416" y="1148"/>
                </a:cxn>
                <a:cxn ang="0">
                  <a:pos x="444" y="1074"/>
                </a:cxn>
                <a:cxn ang="0">
                  <a:pos x="480" y="1002"/>
                </a:cxn>
                <a:cxn ang="0">
                  <a:pos x="518" y="930"/>
                </a:cxn>
                <a:cxn ang="0">
                  <a:pos x="562" y="862"/>
                </a:cxn>
                <a:cxn ang="0">
                  <a:pos x="612" y="796"/>
                </a:cxn>
                <a:cxn ang="0">
                  <a:pos x="664" y="732"/>
                </a:cxn>
                <a:cxn ang="0">
                  <a:pos x="722" y="670"/>
                </a:cxn>
                <a:cxn ang="0">
                  <a:pos x="784" y="612"/>
                </a:cxn>
                <a:cxn ang="0">
                  <a:pos x="850" y="558"/>
                </a:cxn>
                <a:cxn ang="0">
                  <a:pos x="992" y="456"/>
                </a:cxn>
                <a:cxn ang="0">
                  <a:pos x="1148" y="368"/>
                </a:cxn>
                <a:cxn ang="0">
                  <a:pos x="1318" y="296"/>
                </a:cxn>
                <a:cxn ang="0">
                  <a:pos x="1406" y="266"/>
                </a:cxn>
                <a:cxn ang="0">
                  <a:pos x="1358" y="144"/>
                </a:cxn>
                <a:cxn ang="0">
                  <a:pos x="1304" y="26"/>
                </a:cxn>
                <a:cxn ang="0">
                  <a:pos x="1256" y="14"/>
                </a:cxn>
                <a:cxn ang="0">
                  <a:pos x="1162" y="2"/>
                </a:cxn>
              </a:cxnLst>
              <a:rect l="0" t="0" r="r" b="b"/>
              <a:pathLst>
                <a:path w="1406" h="1148">
                  <a:moveTo>
                    <a:pt x="1116" y="0"/>
                  </a:moveTo>
                  <a:lnTo>
                    <a:pt x="1116" y="0"/>
                  </a:lnTo>
                  <a:lnTo>
                    <a:pt x="1070" y="2"/>
                  </a:lnTo>
                  <a:lnTo>
                    <a:pt x="1022" y="6"/>
                  </a:lnTo>
                  <a:lnTo>
                    <a:pt x="976" y="14"/>
                  </a:lnTo>
                  <a:lnTo>
                    <a:pt x="932" y="26"/>
                  </a:lnTo>
                  <a:lnTo>
                    <a:pt x="886" y="42"/>
                  </a:lnTo>
                  <a:lnTo>
                    <a:pt x="844" y="58"/>
                  </a:lnTo>
                  <a:lnTo>
                    <a:pt x="800" y="78"/>
                  </a:lnTo>
                  <a:lnTo>
                    <a:pt x="758" y="102"/>
                  </a:lnTo>
                  <a:lnTo>
                    <a:pt x="716" y="128"/>
                  </a:lnTo>
                  <a:lnTo>
                    <a:pt x="676" y="154"/>
                  </a:lnTo>
                  <a:lnTo>
                    <a:pt x="636" y="184"/>
                  </a:lnTo>
                  <a:lnTo>
                    <a:pt x="598" y="216"/>
                  </a:lnTo>
                  <a:lnTo>
                    <a:pt x="560" y="250"/>
                  </a:lnTo>
                  <a:lnTo>
                    <a:pt x="522" y="286"/>
                  </a:lnTo>
                  <a:lnTo>
                    <a:pt x="486" y="324"/>
                  </a:lnTo>
                  <a:lnTo>
                    <a:pt x="450" y="364"/>
                  </a:lnTo>
                  <a:lnTo>
                    <a:pt x="416" y="404"/>
                  </a:lnTo>
                  <a:lnTo>
                    <a:pt x="382" y="446"/>
                  </a:lnTo>
                  <a:lnTo>
                    <a:pt x="348" y="488"/>
                  </a:lnTo>
                  <a:lnTo>
                    <a:pt x="316" y="532"/>
                  </a:lnTo>
                  <a:lnTo>
                    <a:pt x="256" y="622"/>
                  </a:lnTo>
                  <a:lnTo>
                    <a:pt x="196" y="716"/>
                  </a:lnTo>
                  <a:lnTo>
                    <a:pt x="142" y="810"/>
                  </a:lnTo>
                  <a:lnTo>
                    <a:pt x="90" y="904"/>
                  </a:lnTo>
                  <a:lnTo>
                    <a:pt x="44" y="998"/>
                  </a:lnTo>
                  <a:lnTo>
                    <a:pt x="0" y="1090"/>
                  </a:lnTo>
                  <a:lnTo>
                    <a:pt x="0" y="1090"/>
                  </a:lnTo>
                  <a:lnTo>
                    <a:pt x="100" y="1110"/>
                  </a:lnTo>
                  <a:lnTo>
                    <a:pt x="202" y="1126"/>
                  </a:lnTo>
                  <a:lnTo>
                    <a:pt x="308" y="1140"/>
                  </a:lnTo>
                  <a:lnTo>
                    <a:pt x="416" y="1148"/>
                  </a:lnTo>
                  <a:lnTo>
                    <a:pt x="416" y="1148"/>
                  </a:lnTo>
                  <a:lnTo>
                    <a:pt x="430" y="1112"/>
                  </a:lnTo>
                  <a:lnTo>
                    <a:pt x="444" y="1074"/>
                  </a:lnTo>
                  <a:lnTo>
                    <a:pt x="462" y="1038"/>
                  </a:lnTo>
                  <a:lnTo>
                    <a:pt x="480" y="1002"/>
                  </a:lnTo>
                  <a:lnTo>
                    <a:pt x="498" y="966"/>
                  </a:lnTo>
                  <a:lnTo>
                    <a:pt x="518" y="930"/>
                  </a:lnTo>
                  <a:lnTo>
                    <a:pt x="540" y="896"/>
                  </a:lnTo>
                  <a:lnTo>
                    <a:pt x="562" y="862"/>
                  </a:lnTo>
                  <a:lnTo>
                    <a:pt x="586" y="828"/>
                  </a:lnTo>
                  <a:lnTo>
                    <a:pt x="612" y="796"/>
                  </a:lnTo>
                  <a:lnTo>
                    <a:pt x="638" y="764"/>
                  </a:lnTo>
                  <a:lnTo>
                    <a:pt x="664" y="732"/>
                  </a:lnTo>
                  <a:lnTo>
                    <a:pt x="692" y="700"/>
                  </a:lnTo>
                  <a:lnTo>
                    <a:pt x="722" y="670"/>
                  </a:lnTo>
                  <a:lnTo>
                    <a:pt x="752" y="642"/>
                  </a:lnTo>
                  <a:lnTo>
                    <a:pt x="784" y="612"/>
                  </a:lnTo>
                  <a:lnTo>
                    <a:pt x="816" y="584"/>
                  </a:lnTo>
                  <a:lnTo>
                    <a:pt x="850" y="558"/>
                  </a:lnTo>
                  <a:lnTo>
                    <a:pt x="920" y="506"/>
                  </a:lnTo>
                  <a:lnTo>
                    <a:pt x="992" y="456"/>
                  </a:lnTo>
                  <a:lnTo>
                    <a:pt x="1068" y="410"/>
                  </a:lnTo>
                  <a:lnTo>
                    <a:pt x="1148" y="368"/>
                  </a:lnTo>
                  <a:lnTo>
                    <a:pt x="1232" y="330"/>
                  </a:lnTo>
                  <a:lnTo>
                    <a:pt x="1318" y="296"/>
                  </a:lnTo>
                  <a:lnTo>
                    <a:pt x="1406" y="266"/>
                  </a:lnTo>
                  <a:lnTo>
                    <a:pt x="1406" y="266"/>
                  </a:lnTo>
                  <a:lnTo>
                    <a:pt x="1384" y="204"/>
                  </a:lnTo>
                  <a:lnTo>
                    <a:pt x="1358" y="144"/>
                  </a:lnTo>
                  <a:lnTo>
                    <a:pt x="1332" y="84"/>
                  </a:lnTo>
                  <a:lnTo>
                    <a:pt x="1304" y="26"/>
                  </a:lnTo>
                  <a:lnTo>
                    <a:pt x="1304" y="26"/>
                  </a:lnTo>
                  <a:lnTo>
                    <a:pt x="1256" y="14"/>
                  </a:lnTo>
                  <a:lnTo>
                    <a:pt x="1210" y="6"/>
                  </a:lnTo>
                  <a:lnTo>
                    <a:pt x="1162" y="2"/>
                  </a:lnTo>
                  <a:lnTo>
                    <a:pt x="11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8AA4B">
                    <a:shade val="30000"/>
                    <a:satMod val="115000"/>
                  </a:srgbClr>
                </a:gs>
                <a:gs pos="50000">
                  <a:srgbClr val="08AA4B">
                    <a:shade val="67500"/>
                    <a:satMod val="115000"/>
                  </a:srgbClr>
                </a:gs>
                <a:gs pos="100000">
                  <a:srgbClr val="08AA4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30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31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32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9" name="Freeform 36"/>
          <p:cNvSpPr>
            <a:spLocks/>
          </p:cNvSpPr>
          <p:nvPr userDrawn="1"/>
        </p:nvSpPr>
        <p:spPr bwMode="auto">
          <a:xfrm>
            <a:off x="1" y="0"/>
            <a:ext cx="1876026" cy="10333038"/>
          </a:xfrm>
          <a:custGeom>
            <a:avLst/>
            <a:gdLst/>
            <a:ahLst/>
            <a:cxnLst>
              <a:cxn ang="0">
                <a:pos x="236" y="0"/>
              </a:cxn>
              <a:cxn ang="0">
                <a:pos x="0" y="0"/>
              </a:cxn>
              <a:cxn ang="0">
                <a:pos x="0" y="4320"/>
              </a:cxn>
              <a:cxn ang="0">
                <a:pos x="732" y="4320"/>
              </a:cxn>
              <a:cxn ang="0">
                <a:pos x="732" y="4320"/>
              </a:cxn>
              <a:cxn ang="0">
                <a:pos x="0" y="4320"/>
              </a:cxn>
              <a:cxn ang="0">
                <a:pos x="0" y="3898"/>
              </a:cxn>
              <a:cxn ang="0">
                <a:pos x="0" y="3898"/>
              </a:cxn>
              <a:cxn ang="0">
                <a:pos x="156" y="3916"/>
              </a:cxn>
              <a:cxn ang="0">
                <a:pos x="314" y="3932"/>
              </a:cxn>
              <a:cxn ang="0">
                <a:pos x="472" y="3944"/>
              </a:cxn>
              <a:cxn ang="0">
                <a:pos x="634" y="3956"/>
              </a:cxn>
              <a:cxn ang="0">
                <a:pos x="634" y="3956"/>
              </a:cxn>
              <a:cxn ang="0">
                <a:pos x="602" y="3832"/>
              </a:cxn>
              <a:cxn ang="0">
                <a:pos x="572" y="3706"/>
              </a:cxn>
              <a:cxn ang="0">
                <a:pos x="542" y="3580"/>
              </a:cxn>
              <a:cxn ang="0">
                <a:pos x="514" y="3454"/>
              </a:cxn>
              <a:cxn ang="0">
                <a:pos x="514" y="3454"/>
              </a:cxn>
              <a:cxn ang="0">
                <a:pos x="468" y="3232"/>
              </a:cxn>
              <a:cxn ang="0">
                <a:pos x="426" y="3012"/>
              </a:cxn>
              <a:cxn ang="0">
                <a:pos x="388" y="2792"/>
              </a:cxn>
              <a:cxn ang="0">
                <a:pos x="354" y="2572"/>
              </a:cxn>
              <a:cxn ang="0">
                <a:pos x="324" y="2352"/>
              </a:cxn>
              <a:cxn ang="0">
                <a:pos x="298" y="2134"/>
              </a:cxn>
              <a:cxn ang="0">
                <a:pos x="274" y="1916"/>
              </a:cxn>
              <a:cxn ang="0">
                <a:pos x="256" y="1700"/>
              </a:cxn>
              <a:cxn ang="0">
                <a:pos x="240" y="1484"/>
              </a:cxn>
              <a:cxn ang="0">
                <a:pos x="228" y="1268"/>
              </a:cxn>
              <a:cxn ang="0">
                <a:pos x="222" y="1054"/>
              </a:cxn>
              <a:cxn ang="0">
                <a:pos x="218" y="840"/>
              </a:cxn>
              <a:cxn ang="0">
                <a:pos x="216" y="628"/>
              </a:cxn>
              <a:cxn ang="0">
                <a:pos x="220" y="418"/>
              </a:cxn>
              <a:cxn ang="0">
                <a:pos x="226" y="208"/>
              </a:cxn>
              <a:cxn ang="0">
                <a:pos x="236" y="0"/>
              </a:cxn>
            </a:cxnLst>
            <a:rect l="0" t="0" r="r" b="b"/>
            <a:pathLst>
              <a:path w="732" h="4320">
                <a:moveTo>
                  <a:pt x="236" y="0"/>
                </a:moveTo>
                <a:lnTo>
                  <a:pt x="0" y="0"/>
                </a:lnTo>
                <a:lnTo>
                  <a:pt x="0" y="4320"/>
                </a:lnTo>
                <a:lnTo>
                  <a:pt x="732" y="4320"/>
                </a:lnTo>
                <a:lnTo>
                  <a:pt x="732" y="4320"/>
                </a:lnTo>
                <a:lnTo>
                  <a:pt x="0" y="4320"/>
                </a:lnTo>
                <a:lnTo>
                  <a:pt x="0" y="3898"/>
                </a:lnTo>
                <a:lnTo>
                  <a:pt x="0" y="3898"/>
                </a:lnTo>
                <a:lnTo>
                  <a:pt x="156" y="3916"/>
                </a:lnTo>
                <a:lnTo>
                  <a:pt x="314" y="3932"/>
                </a:lnTo>
                <a:lnTo>
                  <a:pt x="472" y="3944"/>
                </a:lnTo>
                <a:lnTo>
                  <a:pt x="634" y="3956"/>
                </a:lnTo>
                <a:lnTo>
                  <a:pt x="634" y="3956"/>
                </a:lnTo>
                <a:lnTo>
                  <a:pt x="602" y="3832"/>
                </a:lnTo>
                <a:lnTo>
                  <a:pt x="572" y="3706"/>
                </a:lnTo>
                <a:lnTo>
                  <a:pt x="542" y="3580"/>
                </a:lnTo>
                <a:lnTo>
                  <a:pt x="514" y="3454"/>
                </a:lnTo>
                <a:lnTo>
                  <a:pt x="514" y="3454"/>
                </a:lnTo>
                <a:lnTo>
                  <a:pt x="468" y="3232"/>
                </a:lnTo>
                <a:lnTo>
                  <a:pt x="426" y="3012"/>
                </a:lnTo>
                <a:lnTo>
                  <a:pt x="388" y="2792"/>
                </a:lnTo>
                <a:lnTo>
                  <a:pt x="354" y="2572"/>
                </a:lnTo>
                <a:lnTo>
                  <a:pt x="324" y="2352"/>
                </a:lnTo>
                <a:lnTo>
                  <a:pt x="298" y="2134"/>
                </a:lnTo>
                <a:lnTo>
                  <a:pt x="274" y="1916"/>
                </a:lnTo>
                <a:lnTo>
                  <a:pt x="256" y="1700"/>
                </a:lnTo>
                <a:lnTo>
                  <a:pt x="240" y="1484"/>
                </a:lnTo>
                <a:lnTo>
                  <a:pt x="228" y="1268"/>
                </a:lnTo>
                <a:lnTo>
                  <a:pt x="222" y="1054"/>
                </a:lnTo>
                <a:lnTo>
                  <a:pt x="218" y="840"/>
                </a:lnTo>
                <a:lnTo>
                  <a:pt x="216" y="628"/>
                </a:lnTo>
                <a:lnTo>
                  <a:pt x="220" y="418"/>
                </a:lnTo>
                <a:lnTo>
                  <a:pt x="226" y="208"/>
                </a:lnTo>
                <a:lnTo>
                  <a:pt x="236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Freeform 37"/>
          <p:cNvSpPr>
            <a:spLocks/>
          </p:cNvSpPr>
          <p:nvPr userDrawn="1"/>
        </p:nvSpPr>
        <p:spPr bwMode="auto">
          <a:xfrm>
            <a:off x="1" y="0"/>
            <a:ext cx="1876026" cy="10333038"/>
          </a:xfrm>
          <a:custGeom>
            <a:avLst/>
            <a:gdLst/>
            <a:ahLst/>
            <a:cxnLst>
              <a:cxn ang="0">
                <a:pos x="236" y="0"/>
              </a:cxn>
              <a:cxn ang="0">
                <a:pos x="0" y="0"/>
              </a:cxn>
              <a:cxn ang="0">
                <a:pos x="0" y="4320"/>
              </a:cxn>
              <a:cxn ang="0">
                <a:pos x="732" y="4320"/>
              </a:cxn>
              <a:cxn ang="0">
                <a:pos x="732" y="4320"/>
              </a:cxn>
              <a:cxn ang="0">
                <a:pos x="0" y="4320"/>
              </a:cxn>
              <a:cxn ang="0">
                <a:pos x="0" y="3898"/>
              </a:cxn>
              <a:cxn ang="0">
                <a:pos x="0" y="3898"/>
              </a:cxn>
              <a:cxn ang="0">
                <a:pos x="156" y="3916"/>
              </a:cxn>
              <a:cxn ang="0">
                <a:pos x="314" y="3932"/>
              </a:cxn>
              <a:cxn ang="0">
                <a:pos x="472" y="3944"/>
              </a:cxn>
              <a:cxn ang="0">
                <a:pos x="634" y="3956"/>
              </a:cxn>
              <a:cxn ang="0">
                <a:pos x="634" y="3956"/>
              </a:cxn>
              <a:cxn ang="0">
                <a:pos x="602" y="3832"/>
              </a:cxn>
              <a:cxn ang="0">
                <a:pos x="572" y="3706"/>
              </a:cxn>
              <a:cxn ang="0">
                <a:pos x="542" y="3580"/>
              </a:cxn>
              <a:cxn ang="0">
                <a:pos x="514" y="3454"/>
              </a:cxn>
              <a:cxn ang="0">
                <a:pos x="514" y="3454"/>
              </a:cxn>
              <a:cxn ang="0">
                <a:pos x="468" y="3232"/>
              </a:cxn>
              <a:cxn ang="0">
                <a:pos x="426" y="3012"/>
              </a:cxn>
              <a:cxn ang="0">
                <a:pos x="388" y="2792"/>
              </a:cxn>
              <a:cxn ang="0">
                <a:pos x="354" y="2572"/>
              </a:cxn>
              <a:cxn ang="0">
                <a:pos x="324" y="2352"/>
              </a:cxn>
              <a:cxn ang="0">
                <a:pos x="298" y="2134"/>
              </a:cxn>
              <a:cxn ang="0">
                <a:pos x="274" y="1916"/>
              </a:cxn>
              <a:cxn ang="0">
                <a:pos x="256" y="1700"/>
              </a:cxn>
              <a:cxn ang="0">
                <a:pos x="240" y="1484"/>
              </a:cxn>
              <a:cxn ang="0">
                <a:pos x="228" y="1268"/>
              </a:cxn>
              <a:cxn ang="0">
                <a:pos x="222" y="1054"/>
              </a:cxn>
              <a:cxn ang="0">
                <a:pos x="218" y="840"/>
              </a:cxn>
              <a:cxn ang="0">
                <a:pos x="216" y="628"/>
              </a:cxn>
              <a:cxn ang="0">
                <a:pos x="220" y="418"/>
              </a:cxn>
              <a:cxn ang="0">
                <a:pos x="226" y="208"/>
              </a:cxn>
              <a:cxn ang="0">
                <a:pos x="236" y="0"/>
              </a:cxn>
            </a:cxnLst>
            <a:rect l="0" t="0" r="r" b="b"/>
            <a:pathLst>
              <a:path w="732" h="4320">
                <a:moveTo>
                  <a:pt x="236" y="0"/>
                </a:moveTo>
                <a:lnTo>
                  <a:pt x="0" y="0"/>
                </a:lnTo>
                <a:lnTo>
                  <a:pt x="0" y="4320"/>
                </a:lnTo>
                <a:lnTo>
                  <a:pt x="732" y="4320"/>
                </a:lnTo>
                <a:lnTo>
                  <a:pt x="732" y="4320"/>
                </a:lnTo>
                <a:lnTo>
                  <a:pt x="0" y="4320"/>
                </a:lnTo>
                <a:lnTo>
                  <a:pt x="0" y="3898"/>
                </a:lnTo>
                <a:lnTo>
                  <a:pt x="0" y="3898"/>
                </a:lnTo>
                <a:lnTo>
                  <a:pt x="156" y="3916"/>
                </a:lnTo>
                <a:lnTo>
                  <a:pt x="314" y="3932"/>
                </a:lnTo>
                <a:lnTo>
                  <a:pt x="472" y="3944"/>
                </a:lnTo>
                <a:lnTo>
                  <a:pt x="634" y="3956"/>
                </a:lnTo>
                <a:lnTo>
                  <a:pt x="634" y="3956"/>
                </a:lnTo>
                <a:lnTo>
                  <a:pt x="602" y="3832"/>
                </a:lnTo>
                <a:lnTo>
                  <a:pt x="572" y="3706"/>
                </a:lnTo>
                <a:lnTo>
                  <a:pt x="542" y="3580"/>
                </a:lnTo>
                <a:lnTo>
                  <a:pt x="514" y="3454"/>
                </a:lnTo>
                <a:lnTo>
                  <a:pt x="514" y="3454"/>
                </a:lnTo>
                <a:lnTo>
                  <a:pt x="468" y="3232"/>
                </a:lnTo>
                <a:lnTo>
                  <a:pt x="426" y="3012"/>
                </a:lnTo>
                <a:lnTo>
                  <a:pt x="388" y="2792"/>
                </a:lnTo>
                <a:lnTo>
                  <a:pt x="354" y="2572"/>
                </a:lnTo>
                <a:lnTo>
                  <a:pt x="324" y="2352"/>
                </a:lnTo>
                <a:lnTo>
                  <a:pt x="298" y="2134"/>
                </a:lnTo>
                <a:lnTo>
                  <a:pt x="274" y="1916"/>
                </a:lnTo>
                <a:lnTo>
                  <a:pt x="256" y="1700"/>
                </a:lnTo>
                <a:lnTo>
                  <a:pt x="240" y="1484"/>
                </a:lnTo>
                <a:lnTo>
                  <a:pt x="228" y="1268"/>
                </a:lnTo>
                <a:lnTo>
                  <a:pt x="222" y="1054"/>
                </a:lnTo>
                <a:lnTo>
                  <a:pt x="218" y="840"/>
                </a:lnTo>
                <a:lnTo>
                  <a:pt x="216" y="628"/>
                </a:lnTo>
                <a:lnTo>
                  <a:pt x="220" y="418"/>
                </a:lnTo>
                <a:lnTo>
                  <a:pt x="226" y="208"/>
                </a:lnTo>
                <a:lnTo>
                  <a:pt x="23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Freeform 38"/>
          <p:cNvSpPr>
            <a:spLocks/>
          </p:cNvSpPr>
          <p:nvPr userDrawn="1"/>
        </p:nvSpPr>
        <p:spPr bwMode="auto">
          <a:xfrm>
            <a:off x="1605184" y="8395601"/>
            <a:ext cx="13156983" cy="1937445"/>
          </a:xfrm>
          <a:custGeom>
            <a:avLst/>
            <a:gdLst/>
            <a:ahLst/>
            <a:cxnLst>
              <a:cxn ang="0">
                <a:pos x="5126" y="0"/>
              </a:cxn>
              <a:cxn ang="0">
                <a:pos x="5126" y="0"/>
              </a:cxn>
              <a:cxn ang="0">
                <a:pos x="4902" y="50"/>
              </a:cxn>
              <a:cxn ang="0">
                <a:pos x="4902" y="50"/>
              </a:cxn>
              <a:cxn ang="0">
                <a:pos x="4648" y="104"/>
              </a:cxn>
              <a:cxn ang="0">
                <a:pos x="4398" y="154"/>
              </a:cxn>
              <a:cxn ang="0">
                <a:pos x="4146" y="200"/>
              </a:cxn>
              <a:cxn ang="0">
                <a:pos x="3898" y="242"/>
              </a:cxn>
              <a:cxn ang="0">
                <a:pos x="3650" y="280"/>
              </a:cxn>
              <a:cxn ang="0">
                <a:pos x="3402" y="316"/>
              </a:cxn>
              <a:cxn ang="0">
                <a:pos x="3156" y="348"/>
              </a:cxn>
              <a:cxn ang="0">
                <a:pos x="2912" y="376"/>
              </a:cxn>
              <a:cxn ang="0">
                <a:pos x="2670" y="400"/>
              </a:cxn>
              <a:cxn ang="0">
                <a:pos x="2430" y="422"/>
              </a:cxn>
              <a:cxn ang="0">
                <a:pos x="2190" y="440"/>
              </a:cxn>
              <a:cxn ang="0">
                <a:pos x="1954" y="454"/>
              </a:cxn>
              <a:cxn ang="0">
                <a:pos x="1718" y="466"/>
              </a:cxn>
              <a:cxn ang="0">
                <a:pos x="1486" y="474"/>
              </a:cxn>
              <a:cxn ang="0">
                <a:pos x="1254" y="480"/>
              </a:cxn>
              <a:cxn ang="0">
                <a:pos x="1026" y="480"/>
              </a:cxn>
              <a:cxn ang="0">
                <a:pos x="1026" y="480"/>
              </a:cxn>
              <a:cxn ang="0">
                <a:pos x="764" y="478"/>
              </a:cxn>
              <a:cxn ang="0">
                <a:pos x="506" y="472"/>
              </a:cxn>
              <a:cxn ang="0">
                <a:pos x="250" y="462"/>
              </a:cxn>
              <a:cxn ang="0">
                <a:pos x="0" y="446"/>
              </a:cxn>
              <a:cxn ang="0">
                <a:pos x="0" y="446"/>
              </a:cxn>
              <a:cxn ang="0">
                <a:pos x="48" y="630"/>
              </a:cxn>
              <a:cxn ang="0">
                <a:pos x="98" y="810"/>
              </a:cxn>
              <a:cxn ang="0">
                <a:pos x="5126" y="810"/>
              </a:cxn>
              <a:cxn ang="0">
                <a:pos x="5126" y="0"/>
              </a:cxn>
            </a:cxnLst>
            <a:rect l="0" t="0" r="r" b="b"/>
            <a:pathLst>
              <a:path w="5126" h="810">
                <a:moveTo>
                  <a:pt x="5126" y="0"/>
                </a:moveTo>
                <a:lnTo>
                  <a:pt x="5126" y="0"/>
                </a:lnTo>
                <a:lnTo>
                  <a:pt x="4902" y="50"/>
                </a:lnTo>
                <a:lnTo>
                  <a:pt x="4902" y="50"/>
                </a:lnTo>
                <a:lnTo>
                  <a:pt x="4648" y="104"/>
                </a:lnTo>
                <a:lnTo>
                  <a:pt x="4398" y="154"/>
                </a:lnTo>
                <a:lnTo>
                  <a:pt x="4146" y="200"/>
                </a:lnTo>
                <a:lnTo>
                  <a:pt x="3898" y="242"/>
                </a:lnTo>
                <a:lnTo>
                  <a:pt x="3650" y="280"/>
                </a:lnTo>
                <a:lnTo>
                  <a:pt x="3402" y="316"/>
                </a:lnTo>
                <a:lnTo>
                  <a:pt x="3156" y="348"/>
                </a:lnTo>
                <a:lnTo>
                  <a:pt x="2912" y="376"/>
                </a:lnTo>
                <a:lnTo>
                  <a:pt x="2670" y="400"/>
                </a:lnTo>
                <a:lnTo>
                  <a:pt x="2430" y="422"/>
                </a:lnTo>
                <a:lnTo>
                  <a:pt x="2190" y="440"/>
                </a:lnTo>
                <a:lnTo>
                  <a:pt x="1954" y="454"/>
                </a:lnTo>
                <a:lnTo>
                  <a:pt x="1718" y="466"/>
                </a:lnTo>
                <a:lnTo>
                  <a:pt x="1486" y="474"/>
                </a:lnTo>
                <a:lnTo>
                  <a:pt x="1254" y="480"/>
                </a:lnTo>
                <a:lnTo>
                  <a:pt x="1026" y="480"/>
                </a:lnTo>
                <a:lnTo>
                  <a:pt x="1026" y="480"/>
                </a:lnTo>
                <a:lnTo>
                  <a:pt x="764" y="478"/>
                </a:lnTo>
                <a:lnTo>
                  <a:pt x="506" y="472"/>
                </a:lnTo>
                <a:lnTo>
                  <a:pt x="250" y="462"/>
                </a:lnTo>
                <a:lnTo>
                  <a:pt x="0" y="446"/>
                </a:lnTo>
                <a:lnTo>
                  <a:pt x="0" y="446"/>
                </a:lnTo>
                <a:lnTo>
                  <a:pt x="48" y="630"/>
                </a:lnTo>
                <a:lnTo>
                  <a:pt x="98" y="810"/>
                </a:lnTo>
                <a:lnTo>
                  <a:pt x="5126" y="810"/>
                </a:lnTo>
                <a:lnTo>
                  <a:pt x="5126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" name="Freeform 39"/>
          <p:cNvSpPr>
            <a:spLocks/>
          </p:cNvSpPr>
          <p:nvPr userDrawn="1"/>
        </p:nvSpPr>
        <p:spPr bwMode="auto">
          <a:xfrm>
            <a:off x="1624865" y="8395601"/>
            <a:ext cx="13137300" cy="1937445"/>
          </a:xfrm>
          <a:custGeom>
            <a:avLst/>
            <a:gdLst/>
            <a:ahLst/>
            <a:cxnLst>
              <a:cxn ang="0">
                <a:pos x="5126" y="0"/>
              </a:cxn>
              <a:cxn ang="0">
                <a:pos x="5126" y="0"/>
              </a:cxn>
              <a:cxn ang="0">
                <a:pos x="4902" y="50"/>
              </a:cxn>
              <a:cxn ang="0">
                <a:pos x="4902" y="50"/>
              </a:cxn>
              <a:cxn ang="0">
                <a:pos x="4648" y="104"/>
              </a:cxn>
              <a:cxn ang="0">
                <a:pos x="4398" y="154"/>
              </a:cxn>
              <a:cxn ang="0">
                <a:pos x="4146" y="200"/>
              </a:cxn>
              <a:cxn ang="0">
                <a:pos x="3898" y="242"/>
              </a:cxn>
              <a:cxn ang="0">
                <a:pos x="3650" y="280"/>
              </a:cxn>
              <a:cxn ang="0">
                <a:pos x="3402" y="316"/>
              </a:cxn>
              <a:cxn ang="0">
                <a:pos x="3156" y="348"/>
              </a:cxn>
              <a:cxn ang="0">
                <a:pos x="2912" y="376"/>
              </a:cxn>
              <a:cxn ang="0">
                <a:pos x="2670" y="400"/>
              </a:cxn>
              <a:cxn ang="0">
                <a:pos x="2430" y="422"/>
              </a:cxn>
              <a:cxn ang="0">
                <a:pos x="2190" y="440"/>
              </a:cxn>
              <a:cxn ang="0">
                <a:pos x="1954" y="454"/>
              </a:cxn>
              <a:cxn ang="0">
                <a:pos x="1718" y="466"/>
              </a:cxn>
              <a:cxn ang="0">
                <a:pos x="1486" y="474"/>
              </a:cxn>
              <a:cxn ang="0">
                <a:pos x="1254" y="480"/>
              </a:cxn>
              <a:cxn ang="0">
                <a:pos x="1026" y="480"/>
              </a:cxn>
              <a:cxn ang="0">
                <a:pos x="1026" y="480"/>
              </a:cxn>
              <a:cxn ang="0">
                <a:pos x="764" y="478"/>
              </a:cxn>
              <a:cxn ang="0">
                <a:pos x="506" y="472"/>
              </a:cxn>
              <a:cxn ang="0">
                <a:pos x="250" y="462"/>
              </a:cxn>
              <a:cxn ang="0">
                <a:pos x="0" y="446"/>
              </a:cxn>
              <a:cxn ang="0">
                <a:pos x="0" y="446"/>
              </a:cxn>
              <a:cxn ang="0">
                <a:pos x="48" y="630"/>
              </a:cxn>
              <a:cxn ang="0">
                <a:pos x="98" y="810"/>
              </a:cxn>
              <a:cxn ang="0">
                <a:pos x="5126" y="810"/>
              </a:cxn>
              <a:cxn ang="0">
                <a:pos x="5126" y="0"/>
              </a:cxn>
            </a:cxnLst>
            <a:rect l="0" t="0" r="r" b="b"/>
            <a:pathLst>
              <a:path w="5126" h="810">
                <a:moveTo>
                  <a:pt x="5126" y="0"/>
                </a:moveTo>
                <a:lnTo>
                  <a:pt x="5126" y="0"/>
                </a:lnTo>
                <a:lnTo>
                  <a:pt x="4902" y="50"/>
                </a:lnTo>
                <a:lnTo>
                  <a:pt x="4902" y="50"/>
                </a:lnTo>
                <a:lnTo>
                  <a:pt x="4648" y="104"/>
                </a:lnTo>
                <a:lnTo>
                  <a:pt x="4398" y="154"/>
                </a:lnTo>
                <a:lnTo>
                  <a:pt x="4146" y="200"/>
                </a:lnTo>
                <a:lnTo>
                  <a:pt x="3898" y="242"/>
                </a:lnTo>
                <a:lnTo>
                  <a:pt x="3650" y="280"/>
                </a:lnTo>
                <a:lnTo>
                  <a:pt x="3402" y="316"/>
                </a:lnTo>
                <a:lnTo>
                  <a:pt x="3156" y="348"/>
                </a:lnTo>
                <a:lnTo>
                  <a:pt x="2912" y="376"/>
                </a:lnTo>
                <a:lnTo>
                  <a:pt x="2670" y="400"/>
                </a:lnTo>
                <a:lnTo>
                  <a:pt x="2430" y="422"/>
                </a:lnTo>
                <a:lnTo>
                  <a:pt x="2190" y="440"/>
                </a:lnTo>
                <a:lnTo>
                  <a:pt x="1954" y="454"/>
                </a:lnTo>
                <a:lnTo>
                  <a:pt x="1718" y="466"/>
                </a:lnTo>
                <a:lnTo>
                  <a:pt x="1486" y="474"/>
                </a:lnTo>
                <a:lnTo>
                  <a:pt x="1254" y="480"/>
                </a:lnTo>
                <a:lnTo>
                  <a:pt x="1026" y="480"/>
                </a:lnTo>
                <a:lnTo>
                  <a:pt x="1026" y="480"/>
                </a:lnTo>
                <a:lnTo>
                  <a:pt x="764" y="478"/>
                </a:lnTo>
                <a:lnTo>
                  <a:pt x="506" y="472"/>
                </a:lnTo>
                <a:lnTo>
                  <a:pt x="250" y="462"/>
                </a:lnTo>
                <a:lnTo>
                  <a:pt x="0" y="446"/>
                </a:lnTo>
                <a:lnTo>
                  <a:pt x="0" y="446"/>
                </a:lnTo>
                <a:lnTo>
                  <a:pt x="48" y="630"/>
                </a:lnTo>
                <a:lnTo>
                  <a:pt x="98" y="810"/>
                </a:lnTo>
                <a:lnTo>
                  <a:pt x="5126" y="810"/>
                </a:lnTo>
                <a:lnTo>
                  <a:pt x="512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3" name="Freeform 40"/>
          <p:cNvSpPr>
            <a:spLocks/>
          </p:cNvSpPr>
          <p:nvPr userDrawn="1"/>
        </p:nvSpPr>
        <p:spPr bwMode="auto">
          <a:xfrm>
            <a:off x="1" y="9305288"/>
            <a:ext cx="1876026" cy="102775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22"/>
              </a:cxn>
              <a:cxn ang="0">
                <a:pos x="732" y="422"/>
              </a:cxn>
              <a:cxn ang="0">
                <a:pos x="732" y="422"/>
              </a:cxn>
              <a:cxn ang="0">
                <a:pos x="682" y="242"/>
              </a:cxn>
              <a:cxn ang="0">
                <a:pos x="634" y="58"/>
              </a:cxn>
              <a:cxn ang="0">
                <a:pos x="634" y="58"/>
              </a:cxn>
              <a:cxn ang="0">
                <a:pos x="472" y="46"/>
              </a:cxn>
              <a:cxn ang="0">
                <a:pos x="314" y="34"/>
              </a:cxn>
              <a:cxn ang="0">
                <a:pos x="156" y="18"/>
              </a:cxn>
              <a:cxn ang="0">
                <a:pos x="0" y="0"/>
              </a:cxn>
            </a:cxnLst>
            <a:rect l="0" t="0" r="r" b="b"/>
            <a:pathLst>
              <a:path w="732" h="422">
                <a:moveTo>
                  <a:pt x="0" y="0"/>
                </a:moveTo>
                <a:lnTo>
                  <a:pt x="0" y="422"/>
                </a:lnTo>
                <a:lnTo>
                  <a:pt x="732" y="422"/>
                </a:lnTo>
                <a:lnTo>
                  <a:pt x="732" y="422"/>
                </a:lnTo>
                <a:lnTo>
                  <a:pt x="682" y="242"/>
                </a:lnTo>
                <a:lnTo>
                  <a:pt x="634" y="58"/>
                </a:lnTo>
                <a:lnTo>
                  <a:pt x="634" y="58"/>
                </a:lnTo>
                <a:lnTo>
                  <a:pt x="472" y="46"/>
                </a:lnTo>
                <a:lnTo>
                  <a:pt x="314" y="34"/>
                </a:lnTo>
                <a:lnTo>
                  <a:pt x="156" y="1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Freeform 41"/>
          <p:cNvSpPr>
            <a:spLocks/>
          </p:cNvSpPr>
          <p:nvPr userDrawn="1"/>
        </p:nvSpPr>
        <p:spPr bwMode="auto">
          <a:xfrm>
            <a:off x="1" y="9323661"/>
            <a:ext cx="1876026" cy="100938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22"/>
              </a:cxn>
              <a:cxn ang="0">
                <a:pos x="732" y="422"/>
              </a:cxn>
              <a:cxn ang="0">
                <a:pos x="732" y="422"/>
              </a:cxn>
              <a:cxn ang="0">
                <a:pos x="682" y="242"/>
              </a:cxn>
              <a:cxn ang="0">
                <a:pos x="634" y="58"/>
              </a:cxn>
              <a:cxn ang="0">
                <a:pos x="634" y="58"/>
              </a:cxn>
              <a:cxn ang="0">
                <a:pos x="472" y="46"/>
              </a:cxn>
              <a:cxn ang="0">
                <a:pos x="314" y="34"/>
              </a:cxn>
              <a:cxn ang="0">
                <a:pos x="156" y="18"/>
              </a:cxn>
              <a:cxn ang="0">
                <a:pos x="0" y="0"/>
              </a:cxn>
            </a:cxnLst>
            <a:rect l="0" t="0" r="r" b="b"/>
            <a:pathLst>
              <a:path w="732" h="422">
                <a:moveTo>
                  <a:pt x="0" y="0"/>
                </a:moveTo>
                <a:lnTo>
                  <a:pt x="0" y="422"/>
                </a:lnTo>
                <a:lnTo>
                  <a:pt x="732" y="422"/>
                </a:lnTo>
                <a:lnTo>
                  <a:pt x="732" y="422"/>
                </a:lnTo>
                <a:lnTo>
                  <a:pt x="682" y="242"/>
                </a:lnTo>
                <a:lnTo>
                  <a:pt x="634" y="58"/>
                </a:lnTo>
                <a:lnTo>
                  <a:pt x="634" y="58"/>
                </a:lnTo>
                <a:lnTo>
                  <a:pt x="472" y="46"/>
                </a:lnTo>
                <a:lnTo>
                  <a:pt x="314" y="34"/>
                </a:lnTo>
                <a:lnTo>
                  <a:pt x="156" y="18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5" name="Freeform 42"/>
          <p:cNvSpPr>
            <a:spLocks/>
          </p:cNvSpPr>
          <p:nvPr userDrawn="1"/>
        </p:nvSpPr>
        <p:spPr bwMode="auto">
          <a:xfrm>
            <a:off x="8534384" y="0"/>
            <a:ext cx="6227788" cy="3788781"/>
          </a:xfrm>
          <a:custGeom>
            <a:avLst/>
            <a:gdLst/>
            <a:ahLst/>
            <a:cxnLst>
              <a:cxn ang="0">
                <a:pos x="2430" y="1584"/>
              </a:cxn>
              <a:cxn ang="0">
                <a:pos x="2430" y="0"/>
              </a:cxn>
              <a:cxn ang="0">
                <a:pos x="0" y="0"/>
              </a:cxn>
              <a:cxn ang="0">
                <a:pos x="0" y="0"/>
              </a:cxn>
              <a:cxn ang="0">
                <a:pos x="172" y="76"/>
              </a:cxn>
              <a:cxn ang="0">
                <a:pos x="342" y="156"/>
              </a:cxn>
              <a:cxn ang="0">
                <a:pos x="508" y="238"/>
              </a:cxn>
              <a:cxn ang="0">
                <a:pos x="674" y="324"/>
              </a:cxn>
              <a:cxn ang="0">
                <a:pos x="836" y="412"/>
              </a:cxn>
              <a:cxn ang="0">
                <a:pos x="996" y="504"/>
              </a:cxn>
              <a:cxn ang="0">
                <a:pos x="1152" y="600"/>
              </a:cxn>
              <a:cxn ang="0">
                <a:pos x="1306" y="696"/>
              </a:cxn>
              <a:cxn ang="0">
                <a:pos x="1458" y="798"/>
              </a:cxn>
              <a:cxn ang="0">
                <a:pos x="1606" y="902"/>
              </a:cxn>
              <a:cxn ang="0">
                <a:pos x="1750" y="1008"/>
              </a:cxn>
              <a:cxn ang="0">
                <a:pos x="1894" y="1118"/>
              </a:cxn>
              <a:cxn ang="0">
                <a:pos x="2032" y="1230"/>
              </a:cxn>
              <a:cxn ang="0">
                <a:pos x="2168" y="1346"/>
              </a:cxn>
              <a:cxn ang="0">
                <a:pos x="2300" y="1464"/>
              </a:cxn>
              <a:cxn ang="0">
                <a:pos x="2430" y="1584"/>
              </a:cxn>
              <a:cxn ang="0">
                <a:pos x="2430" y="1584"/>
              </a:cxn>
            </a:cxnLst>
            <a:rect l="0" t="0" r="r" b="b"/>
            <a:pathLst>
              <a:path w="2430" h="1584">
                <a:moveTo>
                  <a:pt x="2430" y="1584"/>
                </a:moveTo>
                <a:lnTo>
                  <a:pt x="2430" y="0"/>
                </a:lnTo>
                <a:lnTo>
                  <a:pt x="0" y="0"/>
                </a:lnTo>
                <a:lnTo>
                  <a:pt x="0" y="0"/>
                </a:lnTo>
                <a:lnTo>
                  <a:pt x="172" y="76"/>
                </a:lnTo>
                <a:lnTo>
                  <a:pt x="342" y="156"/>
                </a:lnTo>
                <a:lnTo>
                  <a:pt x="508" y="238"/>
                </a:lnTo>
                <a:lnTo>
                  <a:pt x="674" y="324"/>
                </a:lnTo>
                <a:lnTo>
                  <a:pt x="836" y="412"/>
                </a:lnTo>
                <a:lnTo>
                  <a:pt x="996" y="504"/>
                </a:lnTo>
                <a:lnTo>
                  <a:pt x="1152" y="600"/>
                </a:lnTo>
                <a:lnTo>
                  <a:pt x="1306" y="696"/>
                </a:lnTo>
                <a:lnTo>
                  <a:pt x="1458" y="798"/>
                </a:lnTo>
                <a:lnTo>
                  <a:pt x="1606" y="902"/>
                </a:lnTo>
                <a:lnTo>
                  <a:pt x="1750" y="1008"/>
                </a:lnTo>
                <a:lnTo>
                  <a:pt x="1894" y="1118"/>
                </a:lnTo>
                <a:lnTo>
                  <a:pt x="2032" y="1230"/>
                </a:lnTo>
                <a:lnTo>
                  <a:pt x="2168" y="1346"/>
                </a:lnTo>
                <a:lnTo>
                  <a:pt x="2300" y="1464"/>
                </a:lnTo>
                <a:lnTo>
                  <a:pt x="2430" y="1584"/>
                </a:lnTo>
                <a:lnTo>
                  <a:pt x="2430" y="158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4080058" y="1535554"/>
            <a:ext cx="2063143" cy="898382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0" indent="0">
              <a:lnSpc>
                <a:spcPct val="130000"/>
              </a:lnSpc>
              <a:buNone/>
              <a:defRPr sz="3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3077956" y="2939157"/>
            <a:ext cx="1224217" cy="738339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algn="r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184279" y="3075964"/>
            <a:ext cx="2534685" cy="518278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l">
              <a:lnSpc>
                <a:spcPct val="130000"/>
              </a:lnSpc>
              <a:buNone/>
              <a:defRPr sz="19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4256935" y="3532229"/>
            <a:ext cx="2475741" cy="1196926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128283" marR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6836894" y="2939157"/>
            <a:ext cx="1224217" cy="738339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algn="r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7943212" y="3075964"/>
            <a:ext cx="2534685" cy="518278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l">
              <a:lnSpc>
                <a:spcPct val="130000"/>
              </a:lnSpc>
              <a:buNone/>
              <a:defRPr sz="19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8015871" y="3532229"/>
            <a:ext cx="2475741" cy="1196926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128283" marR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6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3077956" y="5194756"/>
            <a:ext cx="1224217" cy="738339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algn="r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4184279" y="5331563"/>
            <a:ext cx="2534685" cy="518278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l">
              <a:lnSpc>
                <a:spcPct val="130000"/>
              </a:lnSpc>
              <a:buNone/>
              <a:defRPr sz="19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4256935" y="5787829"/>
            <a:ext cx="2475741" cy="1196926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128283" marR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9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6836894" y="5194756"/>
            <a:ext cx="1224217" cy="738339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algn="r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7943212" y="5331563"/>
            <a:ext cx="2534685" cy="518278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l">
              <a:lnSpc>
                <a:spcPct val="130000"/>
              </a:lnSpc>
              <a:buNone/>
              <a:defRPr sz="19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8015871" y="5787829"/>
            <a:ext cx="2475741" cy="1196926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128283" marR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5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10564221" y="2939157"/>
            <a:ext cx="1224217" cy="738339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algn="r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11670542" y="3075964"/>
            <a:ext cx="2534685" cy="518278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l">
              <a:lnSpc>
                <a:spcPct val="130000"/>
              </a:lnSpc>
              <a:buNone/>
              <a:defRPr sz="19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11743197" y="3532229"/>
            <a:ext cx="2475741" cy="1196926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128283" marR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128283" marR="0" lvl="0" indent="-128283" algn="l" defTabSz="1368349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053" name="Freeform 5"/>
          <p:cNvSpPr>
            <a:spLocks/>
          </p:cNvSpPr>
          <p:nvPr userDrawn="1"/>
        </p:nvSpPr>
        <p:spPr bwMode="auto">
          <a:xfrm>
            <a:off x="10" y="0"/>
            <a:ext cx="3480385" cy="10333038"/>
          </a:xfrm>
          <a:custGeom>
            <a:avLst/>
            <a:gdLst/>
            <a:ahLst/>
            <a:cxnLst>
              <a:cxn ang="0">
                <a:pos x="1358" y="0"/>
              </a:cxn>
              <a:cxn ang="0">
                <a:pos x="0" y="0"/>
              </a:cxn>
              <a:cxn ang="0">
                <a:pos x="0" y="4320"/>
              </a:cxn>
              <a:cxn ang="0">
                <a:pos x="616" y="4320"/>
              </a:cxn>
              <a:cxn ang="0">
                <a:pos x="616" y="4320"/>
              </a:cxn>
              <a:cxn ang="0">
                <a:pos x="0" y="4320"/>
              </a:cxn>
              <a:cxn ang="0">
                <a:pos x="0" y="3388"/>
              </a:cxn>
              <a:cxn ang="0">
                <a:pos x="0" y="3388"/>
              </a:cxn>
              <a:cxn ang="0">
                <a:pos x="158" y="3416"/>
              </a:cxn>
              <a:cxn ang="0">
                <a:pos x="320" y="3442"/>
              </a:cxn>
              <a:cxn ang="0">
                <a:pos x="480" y="3466"/>
              </a:cxn>
              <a:cxn ang="0">
                <a:pos x="644" y="3490"/>
              </a:cxn>
              <a:cxn ang="0">
                <a:pos x="644" y="3490"/>
              </a:cxn>
              <a:cxn ang="0">
                <a:pos x="644" y="3480"/>
              </a:cxn>
              <a:cxn ang="0">
                <a:pos x="644" y="3480"/>
              </a:cxn>
              <a:cxn ang="0">
                <a:pos x="662" y="3248"/>
              </a:cxn>
              <a:cxn ang="0">
                <a:pos x="684" y="3018"/>
              </a:cxn>
              <a:cxn ang="0">
                <a:pos x="708" y="2790"/>
              </a:cxn>
              <a:cxn ang="0">
                <a:pos x="736" y="2564"/>
              </a:cxn>
              <a:cxn ang="0">
                <a:pos x="770" y="2340"/>
              </a:cxn>
              <a:cxn ang="0">
                <a:pos x="806" y="2116"/>
              </a:cxn>
              <a:cxn ang="0">
                <a:pos x="846" y="1896"/>
              </a:cxn>
              <a:cxn ang="0">
                <a:pos x="888" y="1676"/>
              </a:cxn>
              <a:cxn ang="0">
                <a:pos x="936" y="1460"/>
              </a:cxn>
              <a:cxn ang="0">
                <a:pos x="986" y="1244"/>
              </a:cxn>
              <a:cxn ang="0">
                <a:pos x="1040" y="1032"/>
              </a:cxn>
              <a:cxn ang="0">
                <a:pos x="1096" y="820"/>
              </a:cxn>
              <a:cxn ang="0">
                <a:pos x="1156" y="612"/>
              </a:cxn>
              <a:cxn ang="0">
                <a:pos x="1220" y="406"/>
              </a:cxn>
              <a:cxn ang="0">
                <a:pos x="1288" y="202"/>
              </a:cxn>
              <a:cxn ang="0">
                <a:pos x="1358" y="0"/>
              </a:cxn>
            </a:cxnLst>
            <a:rect l="0" t="0" r="r" b="b"/>
            <a:pathLst>
              <a:path w="1358" h="4320">
                <a:moveTo>
                  <a:pt x="1358" y="0"/>
                </a:moveTo>
                <a:lnTo>
                  <a:pt x="0" y="0"/>
                </a:lnTo>
                <a:lnTo>
                  <a:pt x="0" y="4320"/>
                </a:lnTo>
                <a:lnTo>
                  <a:pt x="616" y="4320"/>
                </a:lnTo>
                <a:lnTo>
                  <a:pt x="616" y="4320"/>
                </a:lnTo>
                <a:lnTo>
                  <a:pt x="0" y="4320"/>
                </a:lnTo>
                <a:lnTo>
                  <a:pt x="0" y="3388"/>
                </a:lnTo>
                <a:lnTo>
                  <a:pt x="0" y="3388"/>
                </a:lnTo>
                <a:lnTo>
                  <a:pt x="158" y="3416"/>
                </a:lnTo>
                <a:lnTo>
                  <a:pt x="320" y="3442"/>
                </a:lnTo>
                <a:lnTo>
                  <a:pt x="480" y="3466"/>
                </a:lnTo>
                <a:lnTo>
                  <a:pt x="644" y="3490"/>
                </a:lnTo>
                <a:lnTo>
                  <a:pt x="644" y="3490"/>
                </a:lnTo>
                <a:lnTo>
                  <a:pt x="644" y="3480"/>
                </a:lnTo>
                <a:lnTo>
                  <a:pt x="644" y="3480"/>
                </a:lnTo>
                <a:lnTo>
                  <a:pt x="662" y="3248"/>
                </a:lnTo>
                <a:lnTo>
                  <a:pt x="684" y="3018"/>
                </a:lnTo>
                <a:lnTo>
                  <a:pt x="708" y="2790"/>
                </a:lnTo>
                <a:lnTo>
                  <a:pt x="736" y="2564"/>
                </a:lnTo>
                <a:lnTo>
                  <a:pt x="770" y="2340"/>
                </a:lnTo>
                <a:lnTo>
                  <a:pt x="806" y="2116"/>
                </a:lnTo>
                <a:lnTo>
                  <a:pt x="846" y="1896"/>
                </a:lnTo>
                <a:lnTo>
                  <a:pt x="888" y="1676"/>
                </a:lnTo>
                <a:lnTo>
                  <a:pt x="936" y="1460"/>
                </a:lnTo>
                <a:lnTo>
                  <a:pt x="986" y="1244"/>
                </a:lnTo>
                <a:lnTo>
                  <a:pt x="1040" y="1032"/>
                </a:lnTo>
                <a:lnTo>
                  <a:pt x="1096" y="820"/>
                </a:lnTo>
                <a:lnTo>
                  <a:pt x="1156" y="612"/>
                </a:lnTo>
                <a:lnTo>
                  <a:pt x="1220" y="406"/>
                </a:lnTo>
                <a:lnTo>
                  <a:pt x="1288" y="202"/>
                </a:lnTo>
                <a:lnTo>
                  <a:pt x="135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10" y="0"/>
            <a:ext cx="3480385" cy="10333038"/>
          </a:xfrm>
          <a:custGeom>
            <a:avLst/>
            <a:gdLst/>
            <a:ahLst/>
            <a:cxnLst>
              <a:cxn ang="0">
                <a:pos x="1358" y="0"/>
              </a:cxn>
              <a:cxn ang="0">
                <a:pos x="0" y="0"/>
              </a:cxn>
              <a:cxn ang="0">
                <a:pos x="0" y="4320"/>
              </a:cxn>
              <a:cxn ang="0">
                <a:pos x="616" y="4320"/>
              </a:cxn>
              <a:cxn ang="0">
                <a:pos x="616" y="4320"/>
              </a:cxn>
              <a:cxn ang="0">
                <a:pos x="0" y="4320"/>
              </a:cxn>
              <a:cxn ang="0">
                <a:pos x="0" y="3388"/>
              </a:cxn>
              <a:cxn ang="0">
                <a:pos x="0" y="3388"/>
              </a:cxn>
              <a:cxn ang="0">
                <a:pos x="158" y="3416"/>
              </a:cxn>
              <a:cxn ang="0">
                <a:pos x="320" y="3442"/>
              </a:cxn>
              <a:cxn ang="0">
                <a:pos x="480" y="3466"/>
              </a:cxn>
              <a:cxn ang="0">
                <a:pos x="644" y="3490"/>
              </a:cxn>
              <a:cxn ang="0">
                <a:pos x="644" y="3490"/>
              </a:cxn>
              <a:cxn ang="0">
                <a:pos x="644" y="3480"/>
              </a:cxn>
              <a:cxn ang="0">
                <a:pos x="644" y="3480"/>
              </a:cxn>
              <a:cxn ang="0">
                <a:pos x="662" y="3248"/>
              </a:cxn>
              <a:cxn ang="0">
                <a:pos x="684" y="3018"/>
              </a:cxn>
              <a:cxn ang="0">
                <a:pos x="708" y="2790"/>
              </a:cxn>
              <a:cxn ang="0">
                <a:pos x="736" y="2564"/>
              </a:cxn>
              <a:cxn ang="0">
                <a:pos x="770" y="2340"/>
              </a:cxn>
              <a:cxn ang="0">
                <a:pos x="806" y="2116"/>
              </a:cxn>
              <a:cxn ang="0">
                <a:pos x="846" y="1896"/>
              </a:cxn>
              <a:cxn ang="0">
                <a:pos x="888" y="1676"/>
              </a:cxn>
              <a:cxn ang="0">
                <a:pos x="936" y="1460"/>
              </a:cxn>
              <a:cxn ang="0">
                <a:pos x="986" y="1244"/>
              </a:cxn>
              <a:cxn ang="0">
                <a:pos x="1040" y="1032"/>
              </a:cxn>
              <a:cxn ang="0">
                <a:pos x="1096" y="820"/>
              </a:cxn>
              <a:cxn ang="0">
                <a:pos x="1156" y="612"/>
              </a:cxn>
              <a:cxn ang="0">
                <a:pos x="1220" y="406"/>
              </a:cxn>
              <a:cxn ang="0">
                <a:pos x="1288" y="202"/>
              </a:cxn>
              <a:cxn ang="0">
                <a:pos x="1358" y="0"/>
              </a:cxn>
            </a:cxnLst>
            <a:rect l="0" t="0" r="r" b="b"/>
            <a:pathLst>
              <a:path w="1358" h="4320">
                <a:moveTo>
                  <a:pt x="1358" y="0"/>
                </a:moveTo>
                <a:lnTo>
                  <a:pt x="0" y="0"/>
                </a:lnTo>
                <a:lnTo>
                  <a:pt x="0" y="4320"/>
                </a:lnTo>
                <a:lnTo>
                  <a:pt x="616" y="4320"/>
                </a:lnTo>
                <a:lnTo>
                  <a:pt x="616" y="4320"/>
                </a:lnTo>
                <a:lnTo>
                  <a:pt x="0" y="4320"/>
                </a:lnTo>
                <a:lnTo>
                  <a:pt x="0" y="3388"/>
                </a:lnTo>
                <a:lnTo>
                  <a:pt x="0" y="3388"/>
                </a:lnTo>
                <a:lnTo>
                  <a:pt x="158" y="3416"/>
                </a:lnTo>
                <a:lnTo>
                  <a:pt x="320" y="3442"/>
                </a:lnTo>
                <a:lnTo>
                  <a:pt x="480" y="3466"/>
                </a:lnTo>
                <a:lnTo>
                  <a:pt x="644" y="3490"/>
                </a:lnTo>
                <a:lnTo>
                  <a:pt x="644" y="3490"/>
                </a:lnTo>
                <a:lnTo>
                  <a:pt x="644" y="3480"/>
                </a:lnTo>
                <a:lnTo>
                  <a:pt x="644" y="3480"/>
                </a:lnTo>
                <a:lnTo>
                  <a:pt x="662" y="3248"/>
                </a:lnTo>
                <a:lnTo>
                  <a:pt x="684" y="3018"/>
                </a:lnTo>
                <a:lnTo>
                  <a:pt x="708" y="2790"/>
                </a:lnTo>
                <a:lnTo>
                  <a:pt x="736" y="2564"/>
                </a:lnTo>
                <a:lnTo>
                  <a:pt x="770" y="2340"/>
                </a:lnTo>
                <a:lnTo>
                  <a:pt x="806" y="2116"/>
                </a:lnTo>
                <a:lnTo>
                  <a:pt x="846" y="1896"/>
                </a:lnTo>
                <a:lnTo>
                  <a:pt x="888" y="1676"/>
                </a:lnTo>
                <a:lnTo>
                  <a:pt x="936" y="1460"/>
                </a:lnTo>
                <a:lnTo>
                  <a:pt x="986" y="1244"/>
                </a:lnTo>
                <a:lnTo>
                  <a:pt x="1040" y="1032"/>
                </a:lnTo>
                <a:lnTo>
                  <a:pt x="1096" y="820"/>
                </a:lnTo>
                <a:lnTo>
                  <a:pt x="1156" y="612"/>
                </a:lnTo>
                <a:lnTo>
                  <a:pt x="1220" y="406"/>
                </a:lnTo>
                <a:lnTo>
                  <a:pt x="1288" y="202"/>
                </a:lnTo>
                <a:lnTo>
                  <a:pt x="135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55" name="Freeform 7"/>
          <p:cNvSpPr>
            <a:spLocks/>
          </p:cNvSpPr>
          <p:nvPr userDrawn="1"/>
        </p:nvSpPr>
        <p:spPr bwMode="auto">
          <a:xfrm>
            <a:off x="1578736" y="8261652"/>
            <a:ext cx="13183432" cy="2071391"/>
          </a:xfrm>
          <a:custGeom>
            <a:avLst/>
            <a:gdLst/>
            <a:ahLst/>
            <a:cxnLst>
              <a:cxn ang="0">
                <a:pos x="5144" y="0"/>
              </a:cxn>
              <a:cxn ang="0">
                <a:pos x="5144" y="0"/>
              </a:cxn>
              <a:cxn ang="0">
                <a:pos x="4992" y="20"/>
              </a:cxn>
              <a:cxn ang="0">
                <a:pos x="4838" y="40"/>
              </a:cxn>
              <a:cxn ang="0">
                <a:pos x="4684" y="60"/>
              </a:cxn>
              <a:cxn ang="0">
                <a:pos x="4530" y="76"/>
              </a:cxn>
              <a:cxn ang="0">
                <a:pos x="4374" y="92"/>
              </a:cxn>
              <a:cxn ang="0">
                <a:pos x="4218" y="108"/>
              </a:cxn>
              <a:cxn ang="0">
                <a:pos x="4062" y="122"/>
              </a:cxn>
              <a:cxn ang="0">
                <a:pos x="3904" y="134"/>
              </a:cxn>
              <a:cxn ang="0">
                <a:pos x="3904" y="134"/>
              </a:cxn>
              <a:cxn ang="0">
                <a:pos x="3714" y="148"/>
              </a:cxn>
              <a:cxn ang="0">
                <a:pos x="3526" y="160"/>
              </a:cxn>
              <a:cxn ang="0">
                <a:pos x="3336" y="170"/>
              </a:cxn>
              <a:cxn ang="0">
                <a:pos x="3148" y="178"/>
              </a:cxn>
              <a:cxn ang="0">
                <a:pos x="2962" y="184"/>
              </a:cxn>
              <a:cxn ang="0">
                <a:pos x="2776" y="188"/>
              </a:cxn>
              <a:cxn ang="0">
                <a:pos x="2592" y="192"/>
              </a:cxn>
              <a:cxn ang="0">
                <a:pos x="2408" y="192"/>
              </a:cxn>
              <a:cxn ang="0">
                <a:pos x="2408" y="192"/>
              </a:cxn>
              <a:cxn ang="0">
                <a:pos x="2252" y="192"/>
              </a:cxn>
              <a:cxn ang="0">
                <a:pos x="2098" y="190"/>
              </a:cxn>
              <a:cxn ang="0">
                <a:pos x="1944" y="186"/>
              </a:cxn>
              <a:cxn ang="0">
                <a:pos x="1792" y="182"/>
              </a:cxn>
              <a:cxn ang="0">
                <a:pos x="1640" y="176"/>
              </a:cxn>
              <a:cxn ang="0">
                <a:pos x="1488" y="170"/>
              </a:cxn>
              <a:cxn ang="0">
                <a:pos x="1338" y="162"/>
              </a:cxn>
              <a:cxn ang="0">
                <a:pos x="1190" y="152"/>
              </a:cxn>
              <a:cxn ang="0">
                <a:pos x="1040" y="142"/>
              </a:cxn>
              <a:cxn ang="0">
                <a:pos x="894" y="130"/>
              </a:cxn>
              <a:cxn ang="0">
                <a:pos x="746" y="118"/>
              </a:cxn>
              <a:cxn ang="0">
                <a:pos x="600" y="104"/>
              </a:cxn>
              <a:cxn ang="0">
                <a:pos x="456" y="88"/>
              </a:cxn>
              <a:cxn ang="0">
                <a:pos x="312" y="72"/>
              </a:cxn>
              <a:cxn ang="0">
                <a:pos x="170" y="54"/>
              </a:cxn>
              <a:cxn ang="0">
                <a:pos x="28" y="36"/>
              </a:cxn>
              <a:cxn ang="0">
                <a:pos x="28" y="36"/>
              </a:cxn>
              <a:cxn ang="0">
                <a:pos x="16" y="244"/>
              </a:cxn>
              <a:cxn ang="0">
                <a:pos x="8" y="452"/>
              </a:cxn>
              <a:cxn ang="0">
                <a:pos x="2" y="660"/>
              </a:cxn>
              <a:cxn ang="0">
                <a:pos x="0" y="866"/>
              </a:cxn>
              <a:cxn ang="0">
                <a:pos x="5144" y="866"/>
              </a:cxn>
              <a:cxn ang="0">
                <a:pos x="5144" y="0"/>
              </a:cxn>
            </a:cxnLst>
            <a:rect l="0" t="0" r="r" b="b"/>
            <a:pathLst>
              <a:path w="5144" h="866">
                <a:moveTo>
                  <a:pt x="5144" y="0"/>
                </a:moveTo>
                <a:lnTo>
                  <a:pt x="5144" y="0"/>
                </a:lnTo>
                <a:lnTo>
                  <a:pt x="4992" y="20"/>
                </a:lnTo>
                <a:lnTo>
                  <a:pt x="4838" y="40"/>
                </a:lnTo>
                <a:lnTo>
                  <a:pt x="4684" y="60"/>
                </a:lnTo>
                <a:lnTo>
                  <a:pt x="4530" y="76"/>
                </a:lnTo>
                <a:lnTo>
                  <a:pt x="4374" y="92"/>
                </a:lnTo>
                <a:lnTo>
                  <a:pt x="4218" y="108"/>
                </a:lnTo>
                <a:lnTo>
                  <a:pt x="4062" y="122"/>
                </a:lnTo>
                <a:lnTo>
                  <a:pt x="3904" y="134"/>
                </a:lnTo>
                <a:lnTo>
                  <a:pt x="3904" y="134"/>
                </a:lnTo>
                <a:lnTo>
                  <a:pt x="3714" y="148"/>
                </a:lnTo>
                <a:lnTo>
                  <a:pt x="3526" y="160"/>
                </a:lnTo>
                <a:lnTo>
                  <a:pt x="3336" y="170"/>
                </a:lnTo>
                <a:lnTo>
                  <a:pt x="3148" y="178"/>
                </a:lnTo>
                <a:lnTo>
                  <a:pt x="2962" y="184"/>
                </a:lnTo>
                <a:lnTo>
                  <a:pt x="2776" y="188"/>
                </a:lnTo>
                <a:lnTo>
                  <a:pt x="2592" y="192"/>
                </a:lnTo>
                <a:lnTo>
                  <a:pt x="2408" y="192"/>
                </a:lnTo>
                <a:lnTo>
                  <a:pt x="2408" y="192"/>
                </a:lnTo>
                <a:lnTo>
                  <a:pt x="2252" y="192"/>
                </a:lnTo>
                <a:lnTo>
                  <a:pt x="2098" y="190"/>
                </a:lnTo>
                <a:lnTo>
                  <a:pt x="1944" y="186"/>
                </a:lnTo>
                <a:lnTo>
                  <a:pt x="1792" y="182"/>
                </a:lnTo>
                <a:lnTo>
                  <a:pt x="1640" y="176"/>
                </a:lnTo>
                <a:lnTo>
                  <a:pt x="1488" y="170"/>
                </a:lnTo>
                <a:lnTo>
                  <a:pt x="1338" y="162"/>
                </a:lnTo>
                <a:lnTo>
                  <a:pt x="1190" y="152"/>
                </a:lnTo>
                <a:lnTo>
                  <a:pt x="1040" y="142"/>
                </a:lnTo>
                <a:lnTo>
                  <a:pt x="894" y="130"/>
                </a:lnTo>
                <a:lnTo>
                  <a:pt x="746" y="118"/>
                </a:lnTo>
                <a:lnTo>
                  <a:pt x="600" y="104"/>
                </a:lnTo>
                <a:lnTo>
                  <a:pt x="456" y="88"/>
                </a:lnTo>
                <a:lnTo>
                  <a:pt x="312" y="72"/>
                </a:lnTo>
                <a:lnTo>
                  <a:pt x="170" y="54"/>
                </a:lnTo>
                <a:lnTo>
                  <a:pt x="28" y="36"/>
                </a:lnTo>
                <a:lnTo>
                  <a:pt x="28" y="36"/>
                </a:lnTo>
                <a:lnTo>
                  <a:pt x="16" y="244"/>
                </a:lnTo>
                <a:lnTo>
                  <a:pt x="8" y="452"/>
                </a:lnTo>
                <a:lnTo>
                  <a:pt x="2" y="660"/>
                </a:lnTo>
                <a:lnTo>
                  <a:pt x="0" y="866"/>
                </a:lnTo>
                <a:lnTo>
                  <a:pt x="5144" y="866"/>
                </a:lnTo>
                <a:lnTo>
                  <a:pt x="5144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6" name="Freeform 8"/>
          <p:cNvSpPr>
            <a:spLocks/>
          </p:cNvSpPr>
          <p:nvPr userDrawn="1"/>
        </p:nvSpPr>
        <p:spPr bwMode="auto">
          <a:xfrm>
            <a:off x="1578736" y="8261652"/>
            <a:ext cx="13183432" cy="2071391"/>
          </a:xfrm>
          <a:custGeom>
            <a:avLst/>
            <a:gdLst/>
            <a:ahLst/>
            <a:cxnLst>
              <a:cxn ang="0">
                <a:pos x="5144" y="0"/>
              </a:cxn>
              <a:cxn ang="0">
                <a:pos x="5144" y="0"/>
              </a:cxn>
              <a:cxn ang="0">
                <a:pos x="4992" y="20"/>
              </a:cxn>
              <a:cxn ang="0">
                <a:pos x="4838" y="40"/>
              </a:cxn>
              <a:cxn ang="0">
                <a:pos x="4684" y="60"/>
              </a:cxn>
              <a:cxn ang="0">
                <a:pos x="4530" y="76"/>
              </a:cxn>
              <a:cxn ang="0">
                <a:pos x="4374" y="92"/>
              </a:cxn>
              <a:cxn ang="0">
                <a:pos x="4218" y="108"/>
              </a:cxn>
              <a:cxn ang="0">
                <a:pos x="4062" y="122"/>
              </a:cxn>
              <a:cxn ang="0">
                <a:pos x="3904" y="134"/>
              </a:cxn>
              <a:cxn ang="0">
                <a:pos x="3904" y="134"/>
              </a:cxn>
              <a:cxn ang="0">
                <a:pos x="3714" y="148"/>
              </a:cxn>
              <a:cxn ang="0">
                <a:pos x="3526" y="160"/>
              </a:cxn>
              <a:cxn ang="0">
                <a:pos x="3336" y="170"/>
              </a:cxn>
              <a:cxn ang="0">
                <a:pos x="3148" y="178"/>
              </a:cxn>
              <a:cxn ang="0">
                <a:pos x="2962" y="184"/>
              </a:cxn>
              <a:cxn ang="0">
                <a:pos x="2776" y="188"/>
              </a:cxn>
              <a:cxn ang="0">
                <a:pos x="2592" y="192"/>
              </a:cxn>
              <a:cxn ang="0">
                <a:pos x="2408" y="192"/>
              </a:cxn>
              <a:cxn ang="0">
                <a:pos x="2408" y="192"/>
              </a:cxn>
              <a:cxn ang="0">
                <a:pos x="2252" y="192"/>
              </a:cxn>
              <a:cxn ang="0">
                <a:pos x="2098" y="190"/>
              </a:cxn>
              <a:cxn ang="0">
                <a:pos x="1944" y="186"/>
              </a:cxn>
              <a:cxn ang="0">
                <a:pos x="1792" y="182"/>
              </a:cxn>
              <a:cxn ang="0">
                <a:pos x="1640" y="176"/>
              </a:cxn>
              <a:cxn ang="0">
                <a:pos x="1488" y="170"/>
              </a:cxn>
              <a:cxn ang="0">
                <a:pos x="1338" y="162"/>
              </a:cxn>
              <a:cxn ang="0">
                <a:pos x="1190" y="152"/>
              </a:cxn>
              <a:cxn ang="0">
                <a:pos x="1040" y="142"/>
              </a:cxn>
              <a:cxn ang="0">
                <a:pos x="894" y="130"/>
              </a:cxn>
              <a:cxn ang="0">
                <a:pos x="746" y="118"/>
              </a:cxn>
              <a:cxn ang="0">
                <a:pos x="600" y="104"/>
              </a:cxn>
              <a:cxn ang="0">
                <a:pos x="456" y="88"/>
              </a:cxn>
              <a:cxn ang="0">
                <a:pos x="312" y="72"/>
              </a:cxn>
              <a:cxn ang="0">
                <a:pos x="170" y="54"/>
              </a:cxn>
              <a:cxn ang="0">
                <a:pos x="28" y="36"/>
              </a:cxn>
              <a:cxn ang="0">
                <a:pos x="28" y="36"/>
              </a:cxn>
              <a:cxn ang="0">
                <a:pos x="16" y="244"/>
              </a:cxn>
              <a:cxn ang="0">
                <a:pos x="8" y="452"/>
              </a:cxn>
              <a:cxn ang="0">
                <a:pos x="2" y="660"/>
              </a:cxn>
              <a:cxn ang="0">
                <a:pos x="0" y="866"/>
              </a:cxn>
              <a:cxn ang="0">
                <a:pos x="5144" y="866"/>
              </a:cxn>
              <a:cxn ang="0">
                <a:pos x="5144" y="0"/>
              </a:cxn>
            </a:cxnLst>
            <a:rect l="0" t="0" r="r" b="b"/>
            <a:pathLst>
              <a:path w="5144" h="866">
                <a:moveTo>
                  <a:pt x="5144" y="0"/>
                </a:moveTo>
                <a:lnTo>
                  <a:pt x="5144" y="0"/>
                </a:lnTo>
                <a:lnTo>
                  <a:pt x="4992" y="20"/>
                </a:lnTo>
                <a:lnTo>
                  <a:pt x="4838" y="40"/>
                </a:lnTo>
                <a:lnTo>
                  <a:pt x="4684" y="60"/>
                </a:lnTo>
                <a:lnTo>
                  <a:pt x="4530" y="76"/>
                </a:lnTo>
                <a:lnTo>
                  <a:pt x="4374" y="92"/>
                </a:lnTo>
                <a:lnTo>
                  <a:pt x="4218" y="108"/>
                </a:lnTo>
                <a:lnTo>
                  <a:pt x="4062" y="122"/>
                </a:lnTo>
                <a:lnTo>
                  <a:pt x="3904" y="134"/>
                </a:lnTo>
                <a:lnTo>
                  <a:pt x="3904" y="134"/>
                </a:lnTo>
                <a:lnTo>
                  <a:pt x="3714" y="148"/>
                </a:lnTo>
                <a:lnTo>
                  <a:pt x="3526" y="160"/>
                </a:lnTo>
                <a:lnTo>
                  <a:pt x="3336" y="170"/>
                </a:lnTo>
                <a:lnTo>
                  <a:pt x="3148" y="178"/>
                </a:lnTo>
                <a:lnTo>
                  <a:pt x="2962" y="184"/>
                </a:lnTo>
                <a:lnTo>
                  <a:pt x="2776" y="188"/>
                </a:lnTo>
                <a:lnTo>
                  <a:pt x="2592" y="192"/>
                </a:lnTo>
                <a:lnTo>
                  <a:pt x="2408" y="192"/>
                </a:lnTo>
                <a:lnTo>
                  <a:pt x="2408" y="192"/>
                </a:lnTo>
                <a:lnTo>
                  <a:pt x="2252" y="192"/>
                </a:lnTo>
                <a:lnTo>
                  <a:pt x="2098" y="190"/>
                </a:lnTo>
                <a:lnTo>
                  <a:pt x="1944" y="186"/>
                </a:lnTo>
                <a:lnTo>
                  <a:pt x="1792" y="182"/>
                </a:lnTo>
                <a:lnTo>
                  <a:pt x="1640" y="176"/>
                </a:lnTo>
                <a:lnTo>
                  <a:pt x="1488" y="170"/>
                </a:lnTo>
                <a:lnTo>
                  <a:pt x="1338" y="162"/>
                </a:lnTo>
                <a:lnTo>
                  <a:pt x="1190" y="152"/>
                </a:lnTo>
                <a:lnTo>
                  <a:pt x="1040" y="142"/>
                </a:lnTo>
                <a:lnTo>
                  <a:pt x="894" y="130"/>
                </a:lnTo>
                <a:lnTo>
                  <a:pt x="746" y="118"/>
                </a:lnTo>
                <a:lnTo>
                  <a:pt x="600" y="104"/>
                </a:lnTo>
                <a:lnTo>
                  <a:pt x="456" y="88"/>
                </a:lnTo>
                <a:lnTo>
                  <a:pt x="312" y="72"/>
                </a:lnTo>
                <a:lnTo>
                  <a:pt x="170" y="54"/>
                </a:lnTo>
                <a:lnTo>
                  <a:pt x="28" y="36"/>
                </a:lnTo>
                <a:lnTo>
                  <a:pt x="28" y="36"/>
                </a:lnTo>
                <a:lnTo>
                  <a:pt x="16" y="244"/>
                </a:lnTo>
                <a:lnTo>
                  <a:pt x="8" y="452"/>
                </a:lnTo>
                <a:lnTo>
                  <a:pt x="2" y="660"/>
                </a:lnTo>
                <a:lnTo>
                  <a:pt x="0" y="866"/>
                </a:lnTo>
                <a:lnTo>
                  <a:pt x="5144" y="866"/>
                </a:lnTo>
                <a:lnTo>
                  <a:pt x="514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57" name="Freeform 9"/>
          <p:cNvSpPr>
            <a:spLocks/>
          </p:cNvSpPr>
          <p:nvPr userDrawn="1"/>
        </p:nvSpPr>
        <p:spPr bwMode="auto">
          <a:xfrm>
            <a:off x="7" y="8103787"/>
            <a:ext cx="1650493" cy="222925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2"/>
              </a:cxn>
              <a:cxn ang="0">
                <a:pos x="616" y="932"/>
              </a:cxn>
              <a:cxn ang="0">
                <a:pos x="616" y="932"/>
              </a:cxn>
              <a:cxn ang="0">
                <a:pos x="618" y="726"/>
              </a:cxn>
              <a:cxn ang="0">
                <a:pos x="624" y="518"/>
              </a:cxn>
              <a:cxn ang="0">
                <a:pos x="632" y="310"/>
              </a:cxn>
              <a:cxn ang="0">
                <a:pos x="644" y="102"/>
              </a:cxn>
              <a:cxn ang="0">
                <a:pos x="644" y="102"/>
              </a:cxn>
              <a:cxn ang="0">
                <a:pos x="480" y="78"/>
              </a:cxn>
              <a:cxn ang="0">
                <a:pos x="320" y="54"/>
              </a:cxn>
              <a:cxn ang="0">
                <a:pos x="158" y="28"/>
              </a:cxn>
              <a:cxn ang="0">
                <a:pos x="0" y="0"/>
              </a:cxn>
            </a:cxnLst>
            <a:rect l="0" t="0" r="r" b="b"/>
            <a:pathLst>
              <a:path w="644" h="932">
                <a:moveTo>
                  <a:pt x="0" y="0"/>
                </a:moveTo>
                <a:lnTo>
                  <a:pt x="0" y="932"/>
                </a:lnTo>
                <a:lnTo>
                  <a:pt x="616" y="932"/>
                </a:lnTo>
                <a:lnTo>
                  <a:pt x="616" y="932"/>
                </a:lnTo>
                <a:lnTo>
                  <a:pt x="618" y="726"/>
                </a:lnTo>
                <a:lnTo>
                  <a:pt x="624" y="518"/>
                </a:lnTo>
                <a:lnTo>
                  <a:pt x="632" y="310"/>
                </a:lnTo>
                <a:lnTo>
                  <a:pt x="644" y="102"/>
                </a:lnTo>
                <a:lnTo>
                  <a:pt x="644" y="102"/>
                </a:lnTo>
                <a:lnTo>
                  <a:pt x="480" y="78"/>
                </a:lnTo>
                <a:lnTo>
                  <a:pt x="320" y="54"/>
                </a:lnTo>
                <a:lnTo>
                  <a:pt x="158" y="2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8" name="Freeform 10"/>
          <p:cNvSpPr>
            <a:spLocks/>
          </p:cNvSpPr>
          <p:nvPr userDrawn="1"/>
        </p:nvSpPr>
        <p:spPr bwMode="auto">
          <a:xfrm>
            <a:off x="7" y="8103787"/>
            <a:ext cx="1650493" cy="222925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2"/>
              </a:cxn>
              <a:cxn ang="0">
                <a:pos x="616" y="932"/>
              </a:cxn>
              <a:cxn ang="0">
                <a:pos x="616" y="932"/>
              </a:cxn>
              <a:cxn ang="0">
                <a:pos x="618" y="726"/>
              </a:cxn>
              <a:cxn ang="0">
                <a:pos x="624" y="518"/>
              </a:cxn>
              <a:cxn ang="0">
                <a:pos x="632" y="310"/>
              </a:cxn>
              <a:cxn ang="0">
                <a:pos x="644" y="102"/>
              </a:cxn>
              <a:cxn ang="0">
                <a:pos x="644" y="102"/>
              </a:cxn>
              <a:cxn ang="0">
                <a:pos x="480" y="78"/>
              </a:cxn>
              <a:cxn ang="0">
                <a:pos x="320" y="54"/>
              </a:cxn>
              <a:cxn ang="0">
                <a:pos x="158" y="28"/>
              </a:cxn>
              <a:cxn ang="0">
                <a:pos x="0" y="0"/>
              </a:cxn>
            </a:cxnLst>
            <a:rect l="0" t="0" r="r" b="b"/>
            <a:pathLst>
              <a:path w="644" h="932">
                <a:moveTo>
                  <a:pt x="0" y="0"/>
                </a:moveTo>
                <a:lnTo>
                  <a:pt x="0" y="932"/>
                </a:lnTo>
                <a:lnTo>
                  <a:pt x="616" y="932"/>
                </a:lnTo>
                <a:lnTo>
                  <a:pt x="616" y="932"/>
                </a:lnTo>
                <a:lnTo>
                  <a:pt x="618" y="726"/>
                </a:lnTo>
                <a:lnTo>
                  <a:pt x="624" y="518"/>
                </a:lnTo>
                <a:lnTo>
                  <a:pt x="632" y="310"/>
                </a:lnTo>
                <a:lnTo>
                  <a:pt x="644" y="102"/>
                </a:lnTo>
                <a:lnTo>
                  <a:pt x="644" y="102"/>
                </a:lnTo>
                <a:lnTo>
                  <a:pt x="480" y="78"/>
                </a:lnTo>
                <a:lnTo>
                  <a:pt x="320" y="54"/>
                </a:lnTo>
                <a:lnTo>
                  <a:pt x="158" y="28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2" name="그룹 41"/>
          <p:cNvGrpSpPr/>
          <p:nvPr userDrawn="1"/>
        </p:nvGrpSpPr>
        <p:grpSpPr>
          <a:xfrm rot="6300000" flipV="1">
            <a:off x="3377386" y="1297716"/>
            <a:ext cx="1033741" cy="783136"/>
            <a:chOff x="4751390" y="2943242"/>
            <a:chExt cx="3879850" cy="2743200"/>
          </a:xfrm>
        </p:grpSpPr>
        <p:sp>
          <p:nvSpPr>
            <p:cNvPr id="43" name="Freeform 9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0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11"/>
            <p:cNvSpPr>
              <a:spLocks noEditPoints="1"/>
            </p:cNvSpPr>
            <p:nvPr userDrawn="1"/>
          </p:nvSpPr>
          <p:spPr bwMode="auto">
            <a:xfrm>
              <a:off x="4754565" y="4670442"/>
              <a:ext cx="2784475" cy="1012825"/>
            </a:xfrm>
            <a:custGeom>
              <a:avLst/>
              <a:gdLst/>
              <a:ahLst/>
              <a:cxnLst>
                <a:cxn ang="0">
                  <a:pos x="70" y="426"/>
                </a:cxn>
                <a:cxn ang="0">
                  <a:pos x="18" y="576"/>
                </a:cxn>
                <a:cxn ang="0">
                  <a:pos x="0" y="638"/>
                </a:cxn>
                <a:cxn ang="0">
                  <a:pos x="40" y="510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224" y="5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1754" y="0"/>
                </a:cxn>
                <a:cxn ang="0">
                  <a:pos x="1658" y="26"/>
                </a:cxn>
                <a:cxn ang="0">
                  <a:pos x="1456" y="68"/>
                </a:cxn>
                <a:cxn ang="0">
                  <a:pos x="1242" y="98"/>
                </a:cxn>
                <a:cxn ang="0">
                  <a:pos x="1016" y="112"/>
                </a:cxn>
                <a:cxn ang="0">
                  <a:pos x="900" y="114"/>
                </a:cxn>
                <a:cxn ang="0">
                  <a:pos x="770" y="112"/>
                </a:cxn>
                <a:cxn ang="0">
                  <a:pos x="644" y="104"/>
                </a:cxn>
                <a:cxn ang="0">
                  <a:pos x="618" y="192"/>
                </a:cxn>
                <a:cxn ang="0">
                  <a:pos x="598" y="280"/>
                </a:cxn>
                <a:cxn ang="0">
                  <a:pos x="588" y="372"/>
                </a:cxn>
                <a:cxn ang="0">
                  <a:pos x="584" y="464"/>
                </a:cxn>
                <a:cxn ang="0">
                  <a:pos x="584" y="502"/>
                </a:cxn>
                <a:cxn ang="0">
                  <a:pos x="588" y="574"/>
                </a:cxn>
                <a:cxn ang="0">
                  <a:pos x="594" y="610"/>
                </a:cxn>
                <a:cxn ang="0">
                  <a:pos x="736" y="592"/>
                </a:cxn>
                <a:cxn ang="0">
                  <a:pos x="886" y="568"/>
                </a:cxn>
                <a:cxn ang="0">
                  <a:pos x="1038" y="538"/>
                </a:cxn>
                <a:cxn ang="0">
                  <a:pos x="1190" y="500"/>
                </a:cxn>
                <a:cxn ang="0">
                  <a:pos x="1340" y="452"/>
                </a:cxn>
                <a:cxn ang="0">
                  <a:pos x="1482" y="396"/>
                </a:cxn>
                <a:cxn ang="0">
                  <a:pos x="1614" y="330"/>
                </a:cxn>
                <a:cxn ang="0">
                  <a:pos x="1736" y="252"/>
                </a:cxn>
                <a:cxn ang="0">
                  <a:pos x="1742" y="190"/>
                </a:cxn>
                <a:cxn ang="0">
                  <a:pos x="1752" y="64"/>
                </a:cxn>
              </a:cxnLst>
              <a:rect l="0" t="0" r="r" b="b"/>
              <a:pathLst>
                <a:path w="1754" h="638">
                  <a:moveTo>
                    <a:pt x="70" y="426"/>
                  </a:moveTo>
                  <a:lnTo>
                    <a:pt x="70" y="426"/>
                  </a:lnTo>
                  <a:lnTo>
                    <a:pt x="40" y="510"/>
                  </a:lnTo>
                  <a:lnTo>
                    <a:pt x="18" y="576"/>
                  </a:lnTo>
                  <a:lnTo>
                    <a:pt x="0" y="638"/>
                  </a:lnTo>
                  <a:lnTo>
                    <a:pt x="0" y="638"/>
                  </a:lnTo>
                  <a:lnTo>
                    <a:pt x="18" y="576"/>
                  </a:lnTo>
                  <a:lnTo>
                    <a:pt x="40" y="510"/>
                  </a:lnTo>
                  <a:lnTo>
                    <a:pt x="70" y="426"/>
                  </a:lnTo>
                  <a:close/>
                  <a:moveTo>
                    <a:pt x="70" y="426"/>
                  </a:move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close/>
                  <a:moveTo>
                    <a:pt x="224" y="56"/>
                  </a:move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close/>
                  <a:moveTo>
                    <a:pt x="228" y="46"/>
                  </a:moveTo>
                  <a:lnTo>
                    <a:pt x="228" y="4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8" y="46"/>
                  </a:lnTo>
                  <a:lnTo>
                    <a:pt x="228" y="46"/>
                  </a:lnTo>
                  <a:close/>
                  <a:moveTo>
                    <a:pt x="1754" y="0"/>
                  </a:moveTo>
                  <a:lnTo>
                    <a:pt x="1754" y="0"/>
                  </a:lnTo>
                  <a:lnTo>
                    <a:pt x="1658" y="26"/>
                  </a:lnTo>
                  <a:lnTo>
                    <a:pt x="1558" y="50"/>
                  </a:lnTo>
                  <a:lnTo>
                    <a:pt x="1456" y="68"/>
                  </a:lnTo>
                  <a:lnTo>
                    <a:pt x="1350" y="84"/>
                  </a:lnTo>
                  <a:lnTo>
                    <a:pt x="1242" y="98"/>
                  </a:lnTo>
                  <a:lnTo>
                    <a:pt x="1130" y="106"/>
                  </a:lnTo>
                  <a:lnTo>
                    <a:pt x="1016" y="112"/>
                  </a:lnTo>
                  <a:lnTo>
                    <a:pt x="900" y="114"/>
                  </a:lnTo>
                  <a:lnTo>
                    <a:pt x="900" y="114"/>
                  </a:lnTo>
                  <a:lnTo>
                    <a:pt x="834" y="114"/>
                  </a:lnTo>
                  <a:lnTo>
                    <a:pt x="770" y="112"/>
                  </a:lnTo>
                  <a:lnTo>
                    <a:pt x="644" y="104"/>
                  </a:lnTo>
                  <a:lnTo>
                    <a:pt x="644" y="104"/>
                  </a:lnTo>
                  <a:lnTo>
                    <a:pt x="630" y="148"/>
                  </a:lnTo>
                  <a:lnTo>
                    <a:pt x="618" y="192"/>
                  </a:lnTo>
                  <a:lnTo>
                    <a:pt x="608" y="236"/>
                  </a:lnTo>
                  <a:lnTo>
                    <a:pt x="598" y="280"/>
                  </a:lnTo>
                  <a:lnTo>
                    <a:pt x="592" y="326"/>
                  </a:lnTo>
                  <a:lnTo>
                    <a:pt x="588" y="372"/>
                  </a:lnTo>
                  <a:lnTo>
                    <a:pt x="584" y="418"/>
                  </a:lnTo>
                  <a:lnTo>
                    <a:pt x="584" y="464"/>
                  </a:lnTo>
                  <a:lnTo>
                    <a:pt x="584" y="464"/>
                  </a:lnTo>
                  <a:lnTo>
                    <a:pt x="584" y="502"/>
                  </a:lnTo>
                  <a:lnTo>
                    <a:pt x="586" y="538"/>
                  </a:lnTo>
                  <a:lnTo>
                    <a:pt x="588" y="574"/>
                  </a:lnTo>
                  <a:lnTo>
                    <a:pt x="594" y="610"/>
                  </a:lnTo>
                  <a:lnTo>
                    <a:pt x="594" y="610"/>
                  </a:lnTo>
                  <a:lnTo>
                    <a:pt x="664" y="602"/>
                  </a:lnTo>
                  <a:lnTo>
                    <a:pt x="736" y="592"/>
                  </a:lnTo>
                  <a:lnTo>
                    <a:pt x="812" y="582"/>
                  </a:lnTo>
                  <a:lnTo>
                    <a:pt x="886" y="568"/>
                  </a:lnTo>
                  <a:lnTo>
                    <a:pt x="962" y="554"/>
                  </a:lnTo>
                  <a:lnTo>
                    <a:pt x="1038" y="538"/>
                  </a:lnTo>
                  <a:lnTo>
                    <a:pt x="1114" y="520"/>
                  </a:lnTo>
                  <a:lnTo>
                    <a:pt x="1190" y="500"/>
                  </a:lnTo>
                  <a:lnTo>
                    <a:pt x="1266" y="478"/>
                  </a:lnTo>
                  <a:lnTo>
                    <a:pt x="1340" y="452"/>
                  </a:lnTo>
                  <a:lnTo>
                    <a:pt x="1412" y="426"/>
                  </a:lnTo>
                  <a:lnTo>
                    <a:pt x="1482" y="396"/>
                  </a:lnTo>
                  <a:lnTo>
                    <a:pt x="1550" y="364"/>
                  </a:lnTo>
                  <a:lnTo>
                    <a:pt x="1614" y="330"/>
                  </a:lnTo>
                  <a:lnTo>
                    <a:pt x="1676" y="292"/>
                  </a:lnTo>
                  <a:lnTo>
                    <a:pt x="1736" y="252"/>
                  </a:lnTo>
                  <a:lnTo>
                    <a:pt x="1736" y="252"/>
                  </a:lnTo>
                  <a:lnTo>
                    <a:pt x="1742" y="190"/>
                  </a:lnTo>
                  <a:lnTo>
                    <a:pt x="1748" y="128"/>
                  </a:lnTo>
                  <a:lnTo>
                    <a:pt x="1752" y="64"/>
                  </a:lnTo>
                  <a:lnTo>
                    <a:pt x="175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2"/>
            <p:cNvSpPr>
              <a:spLocks/>
            </p:cNvSpPr>
            <p:nvPr userDrawn="1"/>
          </p:nvSpPr>
          <p:spPr bwMode="auto">
            <a:xfrm>
              <a:off x="4754565" y="5346717"/>
              <a:ext cx="111125" cy="33655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40" y="84"/>
                </a:cxn>
                <a:cxn ang="0">
                  <a:pos x="18" y="150"/>
                </a:cxn>
                <a:cxn ang="0">
                  <a:pos x="0" y="212"/>
                </a:cxn>
                <a:cxn ang="0">
                  <a:pos x="0" y="212"/>
                </a:cxn>
                <a:cxn ang="0">
                  <a:pos x="18" y="150"/>
                </a:cxn>
                <a:cxn ang="0">
                  <a:pos x="40" y="84"/>
                </a:cxn>
                <a:cxn ang="0">
                  <a:pos x="70" y="0"/>
                </a:cxn>
              </a:cxnLst>
              <a:rect l="0" t="0" r="r" b="b"/>
              <a:pathLst>
                <a:path w="70" h="212">
                  <a:moveTo>
                    <a:pt x="70" y="0"/>
                  </a:moveTo>
                  <a:lnTo>
                    <a:pt x="70" y="0"/>
                  </a:lnTo>
                  <a:lnTo>
                    <a:pt x="40" y="84"/>
                  </a:lnTo>
                  <a:lnTo>
                    <a:pt x="18" y="150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18" y="150"/>
                  </a:lnTo>
                  <a:lnTo>
                    <a:pt x="40" y="84"/>
                  </a:lnTo>
                  <a:lnTo>
                    <a:pt x="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3"/>
            <p:cNvSpPr>
              <a:spLocks noChangeArrowheads="1"/>
            </p:cNvSpPr>
            <p:nvPr userDrawn="1"/>
          </p:nvSpPr>
          <p:spPr bwMode="auto">
            <a:xfrm>
              <a:off x="4865690" y="5346717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4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5"/>
            <p:cNvSpPr>
              <a:spLocks/>
            </p:cNvSpPr>
            <p:nvPr userDrawn="1"/>
          </p:nvSpPr>
          <p:spPr bwMode="auto">
            <a:xfrm>
              <a:off x="5110165" y="4743467"/>
              <a:ext cx="6350" cy="15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10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0"/>
                  </a:lnTo>
                  <a:lnTo>
                    <a:pt x="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6"/>
            <p:cNvSpPr>
              <a:spLocks/>
            </p:cNvSpPr>
            <p:nvPr userDrawn="1"/>
          </p:nvSpPr>
          <p:spPr bwMode="auto">
            <a:xfrm>
              <a:off x="5681665" y="4670442"/>
              <a:ext cx="1857375" cy="968375"/>
            </a:xfrm>
            <a:custGeom>
              <a:avLst/>
              <a:gdLst/>
              <a:ahLst/>
              <a:cxnLst>
                <a:cxn ang="0">
                  <a:pos x="1170" y="0"/>
                </a:cxn>
                <a:cxn ang="0">
                  <a:pos x="1170" y="0"/>
                </a:cxn>
                <a:cxn ang="0">
                  <a:pos x="1074" y="26"/>
                </a:cxn>
                <a:cxn ang="0">
                  <a:pos x="974" y="50"/>
                </a:cxn>
                <a:cxn ang="0">
                  <a:pos x="872" y="68"/>
                </a:cxn>
                <a:cxn ang="0">
                  <a:pos x="766" y="84"/>
                </a:cxn>
                <a:cxn ang="0">
                  <a:pos x="658" y="98"/>
                </a:cxn>
                <a:cxn ang="0">
                  <a:pos x="546" y="106"/>
                </a:cxn>
                <a:cxn ang="0">
                  <a:pos x="432" y="112"/>
                </a:cxn>
                <a:cxn ang="0">
                  <a:pos x="316" y="114"/>
                </a:cxn>
                <a:cxn ang="0">
                  <a:pos x="316" y="114"/>
                </a:cxn>
                <a:cxn ang="0">
                  <a:pos x="250" y="114"/>
                </a:cxn>
                <a:cxn ang="0">
                  <a:pos x="186" y="112"/>
                </a:cxn>
                <a:cxn ang="0">
                  <a:pos x="60" y="104"/>
                </a:cxn>
                <a:cxn ang="0">
                  <a:pos x="60" y="104"/>
                </a:cxn>
                <a:cxn ang="0">
                  <a:pos x="46" y="148"/>
                </a:cxn>
                <a:cxn ang="0">
                  <a:pos x="34" y="192"/>
                </a:cxn>
                <a:cxn ang="0">
                  <a:pos x="24" y="236"/>
                </a:cxn>
                <a:cxn ang="0">
                  <a:pos x="14" y="280"/>
                </a:cxn>
                <a:cxn ang="0">
                  <a:pos x="8" y="326"/>
                </a:cxn>
                <a:cxn ang="0">
                  <a:pos x="4" y="372"/>
                </a:cxn>
                <a:cxn ang="0">
                  <a:pos x="0" y="418"/>
                </a:cxn>
                <a:cxn ang="0">
                  <a:pos x="0" y="464"/>
                </a:cxn>
                <a:cxn ang="0">
                  <a:pos x="0" y="464"/>
                </a:cxn>
                <a:cxn ang="0">
                  <a:pos x="0" y="502"/>
                </a:cxn>
                <a:cxn ang="0">
                  <a:pos x="2" y="538"/>
                </a:cxn>
                <a:cxn ang="0">
                  <a:pos x="4" y="574"/>
                </a:cxn>
                <a:cxn ang="0">
                  <a:pos x="10" y="610"/>
                </a:cxn>
                <a:cxn ang="0">
                  <a:pos x="10" y="610"/>
                </a:cxn>
                <a:cxn ang="0">
                  <a:pos x="80" y="602"/>
                </a:cxn>
                <a:cxn ang="0">
                  <a:pos x="152" y="592"/>
                </a:cxn>
                <a:cxn ang="0">
                  <a:pos x="228" y="582"/>
                </a:cxn>
                <a:cxn ang="0">
                  <a:pos x="302" y="568"/>
                </a:cxn>
                <a:cxn ang="0">
                  <a:pos x="378" y="554"/>
                </a:cxn>
                <a:cxn ang="0">
                  <a:pos x="454" y="538"/>
                </a:cxn>
                <a:cxn ang="0">
                  <a:pos x="530" y="520"/>
                </a:cxn>
                <a:cxn ang="0">
                  <a:pos x="606" y="500"/>
                </a:cxn>
                <a:cxn ang="0">
                  <a:pos x="682" y="478"/>
                </a:cxn>
                <a:cxn ang="0">
                  <a:pos x="756" y="452"/>
                </a:cxn>
                <a:cxn ang="0">
                  <a:pos x="828" y="426"/>
                </a:cxn>
                <a:cxn ang="0">
                  <a:pos x="898" y="396"/>
                </a:cxn>
                <a:cxn ang="0">
                  <a:pos x="966" y="364"/>
                </a:cxn>
                <a:cxn ang="0">
                  <a:pos x="1030" y="330"/>
                </a:cxn>
                <a:cxn ang="0">
                  <a:pos x="1092" y="292"/>
                </a:cxn>
                <a:cxn ang="0">
                  <a:pos x="1152" y="252"/>
                </a:cxn>
                <a:cxn ang="0">
                  <a:pos x="1152" y="252"/>
                </a:cxn>
                <a:cxn ang="0">
                  <a:pos x="1158" y="190"/>
                </a:cxn>
                <a:cxn ang="0">
                  <a:pos x="1164" y="128"/>
                </a:cxn>
                <a:cxn ang="0">
                  <a:pos x="1168" y="64"/>
                </a:cxn>
                <a:cxn ang="0">
                  <a:pos x="1170" y="0"/>
                </a:cxn>
              </a:cxnLst>
              <a:rect l="0" t="0" r="r" b="b"/>
              <a:pathLst>
                <a:path w="1170" h="610">
                  <a:moveTo>
                    <a:pt x="1170" y="0"/>
                  </a:moveTo>
                  <a:lnTo>
                    <a:pt x="1170" y="0"/>
                  </a:lnTo>
                  <a:lnTo>
                    <a:pt x="1074" y="26"/>
                  </a:lnTo>
                  <a:lnTo>
                    <a:pt x="974" y="50"/>
                  </a:lnTo>
                  <a:lnTo>
                    <a:pt x="872" y="68"/>
                  </a:lnTo>
                  <a:lnTo>
                    <a:pt x="766" y="84"/>
                  </a:lnTo>
                  <a:lnTo>
                    <a:pt x="658" y="98"/>
                  </a:lnTo>
                  <a:lnTo>
                    <a:pt x="546" y="106"/>
                  </a:lnTo>
                  <a:lnTo>
                    <a:pt x="432" y="112"/>
                  </a:lnTo>
                  <a:lnTo>
                    <a:pt x="316" y="114"/>
                  </a:lnTo>
                  <a:lnTo>
                    <a:pt x="316" y="114"/>
                  </a:lnTo>
                  <a:lnTo>
                    <a:pt x="250" y="114"/>
                  </a:lnTo>
                  <a:lnTo>
                    <a:pt x="186" y="112"/>
                  </a:lnTo>
                  <a:lnTo>
                    <a:pt x="60" y="104"/>
                  </a:lnTo>
                  <a:lnTo>
                    <a:pt x="60" y="104"/>
                  </a:lnTo>
                  <a:lnTo>
                    <a:pt x="46" y="148"/>
                  </a:lnTo>
                  <a:lnTo>
                    <a:pt x="34" y="192"/>
                  </a:lnTo>
                  <a:lnTo>
                    <a:pt x="24" y="236"/>
                  </a:lnTo>
                  <a:lnTo>
                    <a:pt x="14" y="280"/>
                  </a:lnTo>
                  <a:lnTo>
                    <a:pt x="8" y="326"/>
                  </a:lnTo>
                  <a:lnTo>
                    <a:pt x="4" y="372"/>
                  </a:lnTo>
                  <a:lnTo>
                    <a:pt x="0" y="418"/>
                  </a:lnTo>
                  <a:lnTo>
                    <a:pt x="0" y="464"/>
                  </a:lnTo>
                  <a:lnTo>
                    <a:pt x="0" y="464"/>
                  </a:lnTo>
                  <a:lnTo>
                    <a:pt x="0" y="502"/>
                  </a:lnTo>
                  <a:lnTo>
                    <a:pt x="2" y="538"/>
                  </a:lnTo>
                  <a:lnTo>
                    <a:pt x="4" y="574"/>
                  </a:lnTo>
                  <a:lnTo>
                    <a:pt x="10" y="610"/>
                  </a:lnTo>
                  <a:lnTo>
                    <a:pt x="10" y="610"/>
                  </a:lnTo>
                  <a:lnTo>
                    <a:pt x="80" y="602"/>
                  </a:lnTo>
                  <a:lnTo>
                    <a:pt x="152" y="592"/>
                  </a:lnTo>
                  <a:lnTo>
                    <a:pt x="228" y="582"/>
                  </a:lnTo>
                  <a:lnTo>
                    <a:pt x="302" y="568"/>
                  </a:lnTo>
                  <a:lnTo>
                    <a:pt x="378" y="554"/>
                  </a:lnTo>
                  <a:lnTo>
                    <a:pt x="454" y="538"/>
                  </a:lnTo>
                  <a:lnTo>
                    <a:pt x="530" y="520"/>
                  </a:lnTo>
                  <a:lnTo>
                    <a:pt x="606" y="500"/>
                  </a:lnTo>
                  <a:lnTo>
                    <a:pt x="682" y="478"/>
                  </a:lnTo>
                  <a:lnTo>
                    <a:pt x="756" y="452"/>
                  </a:lnTo>
                  <a:lnTo>
                    <a:pt x="828" y="426"/>
                  </a:lnTo>
                  <a:lnTo>
                    <a:pt x="898" y="396"/>
                  </a:lnTo>
                  <a:lnTo>
                    <a:pt x="966" y="364"/>
                  </a:lnTo>
                  <a:lnTo>
                    <a:pt x="1030" y="330"/>
                  </a:lnTo>
                  <a:lnTo>
                    <a:pt x="1092" y="292"/>
                  </a:lnTo>
                  <a:lnTo>
                    <a:pt x="1152" y="252"/>
                  </a:lnTo>
                  <a:lnTo>
                    <a:pt x="1152" y="252"/>
                  </a:lnTo>
                  <a:lnTo>
                    <a:pt x="1158" y="190"/>
                  </a:lnTo>
                  <a:lnTo>
                    <a:pt x="1164" y="128"/>
                  </a:lnTo>
                  <a:lnTo>
                    <a:pt x="1168" y="64"/>
                  </a:lnTo>
                  <a:lnTo>
                    <a:pt x="11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7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1B646">
                    <a:shade val="30000"/>
                    <a:satMod val="115000"/>
                  </a:srgbClr>
                </a:gs>
                <a:gs pos="50000">
                  <a:srgbClr val="61B646">
                    <a:shade val="67500"/>
                    <a:satMod val="115000"/>
                  </a:srgbClr>
                </a:gs>
                <a:gs pos="100000">
                  <a:srgbClr val="61B646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18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9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A2CA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20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21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1368349" rtl="0" eaLnBrk="1" latinLnBrk="1" hangingPunct="1"/>
              <a:endParaRPr lang="ko-KR" altLang="en-US" sz="27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Freeform 22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3"/>
            <p:cNvSpPr>
              <a:spLocks noEditPoints="1"/>
            </p:cNvSpPr>
            <p:nvPr userDrawn="1"/>
          </p:nvSpPr>
          <p:spPr bwMode="auto">
            <a:xfrm>
              <a:off x="4754565" y="3013092"/>
              <a:ext cx="2593975" cy="2673350"/>
            </a:xfrm>
            <a:custGeom>
              <a:avLst/>
              <a:gdLst/>
              <a:ahLst/>
              <a:cxnLst>
                <a:cxn ang="0">
                  <a:pos x="594" y="1654"/>
                </a:cxn>
                <a:cxn ang="0">
                  <a:pos x="428" y="1670"/>
                </a:cxn>
                <a:cxn ang="0">
                  <a:pos x="158" y="1682"/>
                </a:cxn>
                <a:cxn ang="0">
                  <a:pos x="68" y="1684"/>
                </a:cxn>
                <a:cxn ang="0">
                  <a:pos x="0" y="1682"/>
                </a:cxn>
                <a:cxn ang="0">
                  <a:pos x="68" y="1684"/>
                </a:cxn>
                <a:cxn ang="0">
                  <a:pos x="280" y="1678"/>
                </a:cxn>
                <a:cxn ang="0">
                  <a:pos x="508" y="1662"/>
                </a:cxn>
                <a:cxn ang="0">
                  <a:pos x="594" y="1654"/>
                </a:cxn>
                <a:cxn ang="0">
                  <a:pos x="70" y="1470"/>
                </a:cxn>
                <a:cxn ang="0">
                  <a:pos x="70" y="1470"/>
                </a:cxn>
                <a:cxn ang="0">
                  <a:pos x="224" y="1100"/>
                </a:cxn>
                <a:cxn ang="0">
                  <a:pos x="178" y="1202"/>
                </a:cxn>
                <a:cxn ang="0">
                  <a:pos x="102" y="1390"/>
                </a:cxn>
                <a:cxn ang="0">
                  <a:pos x="70" y="1470"/>
                </a:cxn>
                <a:cxn ang="0">
                  <a:pos x="136" y="13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1344" y="0"/>
                </a:cxn>
                <a:cxn ang="0">
                  <a:pos x="1298" y="2"/>
                </a:cxn>
                <a:cxn ang="0">
                  <a:pos x="1204" y="14"/>
                </a:cxn>
                <a:cxn ang="0">
                  <a:pos x="1114" y="42"/>
                </a:cxn>
                <a:cxn ang="0">
                  <a:pos x="1028" y="78"/>
                </a:cxn>
                <a:cxn ang="0">
                  <a:pos x="944" y="128"/>
                </a:cxn>
                <a:cxn ang="0">
                  <a:pos x="864" y="184"/>
                </a:cxn>
                <a:cxn ang="0">
                  <a:pos x="788" y="250"/>
                </a:cxn>
                <a:cxn ang="0">
                  <a:pos x="714" y="324"/>
                </a:cxn>
                <a:cxn ang="0">
                  <a:pos x="644" y="404"/>
                </a:cxn>
                <a:cxn ang="0">
                  <a:pos x="576" y="488"/>
                </a:cxn>
                <a:cxn ang="0">
                  <a:pos x="484" y="622"/>
                </a:cxn>
                <a:cxn ang="0">
                  <a:pos x="370" y="810"/>
                </a:cxn>
                <a:cxn ang="0">
                  <a:pos x="272" y="998"/>
                </a:cxn>
                <a:cxn ang="0">
                  <a:pos x="228" y="1090"/>
                </a:cxn>
                <a:cxn ang="0">
                  <a:pos x="430" y="1126"/>
                </a:cxn>
                <a:cxn ang="0">
                  <a:pos x="644" y="1148"/>
                </a:cxn>
                <a:cxn ang="0">
                  <a:pos x="658" y="1112"/>
                </a:cxn>
                <a:cxn ang="0">
                  <a:pos x="690" y="1038"/>
                </a:cxn>
                <a:cxn ang="0">
                  <a:pos x="726" y="966"/>
                </a:cxn>
                <a:cxn ang="0">
                  <a:pos x="768" y="896"/>
                </a:cxn>
                <a:cxn ang="0">
                  <a:pos x="814" y="828"/>
                </a:cxn>
                <a:cxn ang="0">
                  <a:pos x="866" y="764"/>
                </a:cxn>
                <a:cxn ang="0">
                  <a:pos x="920" y="700"/>
                </a:cxn>
                <a:cxn ang="0">
                  <a:pos x="980" y="642"/>
                </a:cxn>
                <a:cxn ang="0">
                  <a:pos x="1044" y="584"/>
                </a:cxn>
                <a:cxn ang="0">
                  <a:pos x="1148" y="506"/>
                </a:cxn>
                <a:cxn ang="0">
                  <a:pos x="1296" y="410"/>
                </a:cxn>
                <a:cxn ang="0">
                  <a:pos x="1460" y="330"/>
                </a:cxn>
                <a:cxn ang="0">
                  <a:pos x="1634" y="266"/>
                </a:cxn>
                <a:cxn ang="0">
                  <a:pos x="1612" y="204"/>
                </a:cxn>
                <a:cxn ang="0">
                  <a:pos x="1560" y="84"/>
                </a:cxn>
                <a:cxn ang="0">
                  <a:pos x="1532" y="26"/>
                </a:cxn>
                <a:cxn ang="0">
                  <a:pos x="1438" y="6"/>
                </a:cxn>
                <a:cxn ang="0">
                  <a:pos x="1344" y="0"/>
                </a:cxn>
              </a:cxnLst>
              <a:rect l="0" t="0" r="r" b="b"/>
              <a:pathLst>
                <a:path w="1634" h="1684">
                  <a:moveTo>
                    <a:pt x="594" y="1654"/>
                  </a:moveTo>
                  <a:lnTo>
                    <a:pt x="594" y="1654"/>
                  </a:lnTo>
                  <a:lnTo>
                    <a:pt x="508" y="1662"/>
                  </a:lnTo>
                  <a:lnTo>
                    <a:pt x="428" y="1670"/>
                  </a:lnTo>
                  <a:lnTo>
                    <a:pt x="280" y="1678"/>
                  </a:lnTo>
                  <a:lnTo>
                    <a:pt x="158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0" y="1682"/>
                  </a:lnTo>
                  <a:lnTo>
                    <a:pt x="0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158" y="1682"/>
                  </a:lnTo>
                  <a:lnTo>
                    <a:pt x="280" y="1678"/>
                  </a:lnTo>
                  <a:lnTo>
                    <a:pt x="428" y="1670"/>
                  </a:lnTo>
                  <a:lnTo>
                    <a:pt x="508" y="1662"/>
                  </a:lnTo>
                  <a:lnTo>
                    <a:pt x="594" y="1654"/>
                  </a:lnTo>
                  <a:lnTo>
                    <a:pt x="594" y="1654"/>
                  </a:lnTo>
                  <a:lnTo>
                    <a:pt x="594" y="1654"/>
                  </a:lnTo>
                  <a:close/>
                  <a:moveTo>
                    <a:pt x="70" y="1470"/>
                  </a:moveTo>
                  <a:lnTo>
                    <a:pt x="70" y="1470"/>
                  </a:lnTo>
                  <a:lnTo>
                    <a:pt x="70" y="1470"/>
                  </a:lnTo>
                  <a:lnTo>
                    <a:pt x="70" y="147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178" y="1202"/>
                  </a:lnTo>
                  <a:lnTo>
                    <a:pt x="136" y="1300"/>
                  </a:lnTo>
                  <a:lnTo>
                    <a:pt x="102" y="1390"/>
                  </a:lnTo>
                  <a:lnTo>
                    <a:pt x="70" y="1470"/>
                  </a:lnTo>
                  <a:lnTo>
                    <a:pt x="70" y="1470"/>
                  </a:lnTo>
                  <a:lnTo>
                    <a:pt x="102" y="1390"/>
                  </a:lnTo>
                  <a:lnTo>
                    <a:pt x="136" y="1300"/>
                  </a:lnTo>
                  <a:lnTo>
                    <a:pt x="178" y="1202"/>
                  </a:lnTo>
                  <a:lnTo>
                    <a:pt x="224" y="110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close/>
                  <a:moveTo>
                    <a:pt x="1344" y="0"/>
                  </a:moveTo>
                  <a:lnTo>
                    <a:pt x="1344" y="0"/>
                  </a:lnTo>
                  <a:lnTo>
                    <a:pt x="1298" y="2"/>
                  </a:lnTo>
                  <a:lnTo>
                    <a:pt x="1250" y="6"/>
                  </a:lnTo>
                  <a:lnTo>
                    <a:pt x="1204" y="14"/>
                  </a:lnTo>
                  <a:lnTo>
                    <a:pt x="1160" y="26"/>
                  </a:lnTo>
                  <a:lnTo>
                    <a:pt x="1114" y="42"/>
                  </a:lnTo>
                  <a:lnTo>
                    <a:pt x="1072" y="58"/>
                  </a:lnTo>
                  <a:lnTo>
                    <a:pt x="1028" y="78"/>
                  </a:lnTo>
                  <a:lnTo>
                    <a:pt x="986" y="102"/>
                  </a:lnTo>
                  <a:lnTo>
                    <a:pt x="944" y="128"/>
                  </a:lnTo>
                  <a:lnTo>
                    <a:pt x="904" y="154"/>
                  </a:lnTo>
                  <a:lnTo>
                    <a:pt x="864" y="184"/>
                  </a:lnTo>
                  <a:lnTo>
                    <a:pt x="826" y="216"/>
                  </a:lnTo>
                  <a:lnTo>
                    <a:pt x="788" y="250"/>
                  </a:lnTo>
                  <a:lnTo>
                    <a:pt x="750" y="286"/>
                  </a:lnTo>
                  <a:lnTo>
                    <a:pt x="714" y="324"/>
                  </a:lnTo>
                  <a:lnTo>
                    <a:pt x="678" y="364"/>
                  </a:lnTo>
                  <a:lnTo>
                    <a:pt x="644" y="404"/>
                  </a:lnTo>
                  <a:lnTo>
                    <a:pt x="610" y="446"/>
                  </a:lnTo>
                  <a:lnTo>
                    <a:pt x="576" y="488"/>
                  </a:lnTo>
                  <a:lnTo>
                    <a:pt x="544" y="532"/>
                  </a:lnTo>
                  <a:lnTo>
                    <a:pt x="484" y="622"/>
                  </a:lnTo>
                  <a:lnTo>
                    <a:pt x="424" y="716"/>
                  </a:lnTo>
                  <a:lnTo>
                    <a:pt x="370" y="810"/>
                  </a:lnTo>
                  <a:lnTo>
                    <a:pt x="318" y="904"/>
                  </a:lnTo>
                  <a:lnTo>
                    <a:pt x="272" y="998"/>
                  </a:lnTo>
                  <a:lnTo>
                    <a:pt x="228" y="1090"/>
                  </a:lnTo>
                  <a:lnTo>
                    <a:pt x="228" y="1090"/>
                  </a:lnTo>
                  <a:lnTo>
                    <a:pt x="328" y="1110"/>
                  </a:lnTo>
                  <a:lnTo>
                    <a:pt x="430" y="1126"/>
                  </a:lnTo>
                  <a:lnTo>
                    <a:pt x="536" y="1140"/>
                  </a:lnTo>
                  <a:lnTo>
                    <a:pt x="644" y="1148"/>
                  </a:lnTo>
                  <a:lnTo>
                    <a:pt x="644" y="1148"/>
                  </a:lnTo>
                  <a:lnTo>
                    <a:pt x="658" y="1112"/>
                  </a:lnTo>
                  <a:lnTo>
                    <a:pt x="672" y="1074"/>
                  </a:lnTo>
                  <a:lnTo>
                    <a:pt x="690" y="1038"/>
                  </a:lnTo>
                  <a:lnTo>
                    <a:pt x="708" y="1002"/>
                  </a:lnTo>
                  <a:lnTo>
                    <a:pt x="726" y="966"/>
                  </a:lnTo>
                  <a:lnTo>
                    <a:pt x="746" y="930"/>
                  </a:lnTo>
                  <a:lnTo>
                    <a:pt x="768" y="896"/>
                  </a:lnTo>
                  <a:lnTo>
                    <a:pt x="790" y="862"/>
                  </a:lnTo>
                  <a:lnTo>
                    <a:pt x="814" y="828"/>
                  </a:lnTo>
                  <a:lnTo>
                    <a:pt x="840" y="796"/>
                  </a:lnTo>
                  <a:lnTo>
                    <a:pt x="866" y="764"/>
                  </a:lnTo>
                  <a:lnTo>
                    <a:pt x="892" y="732"/>
                  </a:lnTo>
                  <a:lnTo>
                    <a:pt x="920" y="700"/>
                  </a:lnTo>
                  <a:lnTo>
                    <a:pt x="950" y="670"/>
                  </a:lnTo>
                  <a:lnTo>
                    <a:pt x="980" y="642"/>
                  </a:lnTo>
                  <a:lnTo>
                    <a:pt x="1012" y="612"/>
                  </a:lnTo>
                  <a:lnTo>
                    <a:pt x="1044" y="584"/>
                  </a:lnTo>
                  <a:lnTo>
                    <a:pt x="1078" y="558"/>
                  </a:lnTo>
                  <a:lnTo>
                    <a:pt x="1148" y="506"/>
                  </a:lnTo>
                  <a:lnTo>
                    <a:pt x="1220" y="456"/>
                  </a:lnTo>
                  <a:lnTo>
                    <a:pt x="1296" y="410"/>
                  </a:lnTo>
                  <a:lnTo>
                    <a:pt x="1376" y="368"/>
                  </a:lnTo>
                  <a:lnTo>
                    <a:pt x="1460" y="330"/>
                  </a:lnTo>
                  <a:lnTo>
                    <a:pt x="1546" y="296"/>
                  </a:lnTo>
                  <a:lnTo>
                    <a:pt x="1634" y="266"/>
                  </a:lnTo>
                  <a:lnTo>
                    <a:pt x="1634" y="266"/>
                  </a:lnTo>
                  <a:lnTo>
                    <a:pt x="1612" y="204"/>
                  </a:lnTo>
                  <a:lnTo>
                    <a:pt x="1586" y="144"/>
                  </a:lnTo>
                  <a:lnTo>
                    <a:pt x="1560" y="84"/>
                  </a:lnTo>
                  <a:lnTo>
                    <a:pt x="1532" y="26"/>
                  </a:lnTo>
                  <a:lnTo>
                    <a:pt x="1532" y="26"/>
                  </a:lnTo>
                  <a:lnTo>
                    <a:pt x="1484" y="14"/>
                  </a:lnTo>
                  <a:lnTo>
                    <a:pt x="1438" y="6"/>
                  </a:lnTo>
                  <a:lnTo>
                    <a:pt x="1390" y="2"/>
                  </a:lnTo>
                  <a:lnTo>
                    <a:pt x="134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24"/>
            <p:cNvSpPr>
              <a:spLocks/>
            </p:cNvSpPr>
            <p:nvPr userDrawn="1"/>
          </p:nvSpPr>
          <p:spPr bwMode="auto">
            <a:xfrm>
              <a:off x="4754565" y="5638817"/>
              <a:ext cx="942975" cy="47625"/>
            </a:xfrm>
            <a:custGeom>
              <a:avLst/>
              <a:gdLst/>
              <a:ahLst/>
              <a:cxnLst>
                <a:cxn ang="0">
                  <a:pos x="594" y="0"/>
                </a:cxn>
                <a:cxn ang="0">
                  <a:pos x="594" y="0"/>
                </a:cxn>
                <a:cxn ang="0">
                  <a:pos x="508" y="8"/>
                </a:cxn>
                <a:cxn ang="0">
                  <a:pos x="428" y="16"/>
                </a:cxn>
                <a:cxn ang="0">
                  <a:pos x="280" y="24"/>
                </a:cxn>
                <a:cxn ang="0">
                  <a:pos x="158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158" y="28"/>
                </a:cxn>
                <a:cxn ang="0">
                  <a:pos x="280" y="24"/>
                </a:cxn>
                <a:cxn ang="0">
                  <a:pos x="428" y="16"/>
                </a:cxn>
                <a:cxn ang="0">
                  <a:pos x="508" y="8"/>
                </a:cxn>
                <a:cxn ang="0">
                  <a:pos x="594" y="0"/>
                </a:cxn>
                <a:cxn ang="0">
                  <a:pos x="594" y="0"/>
                </a:cxn>
                <a:cxn ang="0">
                  <a:pos x="594" y="0"/>
                </a:cxn>
              </a:cxnLst>
              <a:rect l="0" t="0" r="r" b="b"/>
              <a:pathLst>
                <a:path w="594" h="30">
                  <a:moveTo>
                    <a:pt x="594" y="0"/>
                  </a:moveTo>
                  <a:lnTo>
                    <a:pt x="594" y="0"/>
                  </a:lnTo>
                  <a:lnTo>
                    <a:pt x="508" y="8"/>
                  </a:lnTo>
                  <a:lnTo>
                    <a:pt x="428" y="16"/>
                  </a:lnTo>
                  <a:lnTo>
                    <a:pt x="280" y="24"/>
                  </a:lnTo>
                  <a:lnTo>
                    <a:pt x="158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158" y="28"/>
                  </a:lnTo>
                  <a:lnTo>
                    <a:pt x="280" y="24"/>
                  </a:lnTo>
                  <a:lnTo>
                    <a:pt x="428" y="16"/>
                  </a:lnTo>
                  <a:lnTo>
                    <a:pt x="508" y="8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25"/>
            <p:cNvSpPr>
              <a:spLocks/>
            </p:cNvSpPr>
            <p:nvPr userDrawn="1"/>
          </p:nvSpPr>
          <p:spPr bwMode="auto">
            <a:xfrm>
              <a:off x="4865690" y="5346717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26"/>
            <p:cNvSpPr>
              <a:spLocks/>
            </p:cNvSpPr>
            <p:nvPr userDrawn="1"/>
          </p:nvSpPr>
          <p:spPr bwMode="auto">
            <a:xfrm>
              <a:off x="4865690" y="4759342"/>
              <a:ext cx="244475" cy="58737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54" y="0"/>
                </a:cxn>
                <a:cxn ang="0">
                  <a:pos x="108" y="102"/>
                </a:cxn>
                <a:cxn ang="0">
                  <a:pos x="66" y="200"/>
                </a:cxn>
                <a:cxn ang="0">
                  <a:pos x="32" y="290"/>
                </a:cxn>
                <a:cxn ang="0">
                  <a:pos x="0" y="370"/>
                </a:cxn>
                <a:cxn ang="0">
                  <a:pos x="0" y="370"/>
                </a:cxn>
                <a:cxn ang="0">
                  <a:pos x="32" y="290"/>
                </a:cxn>
                <a:cxn ang="0">
                  <a:pos x="66" y="200"/>
                </a:cxn>
                <a:cxn ang="0">
                  <a:pos x="108" y="102"/>
                </a:cxn>
                <a:cxn ang="0">
                  <a:pos x="154" y="0"/>
                </a:cxn>
              </a:cxnLst>
              <a:rect l="0" t="0" r="r" b="b"/>
              <a:pathLst>
                <a:path w="154" h="370">
                  <a:moveTo>
                    <a:pt x="154" y="0"/>
                  </a:moveTo>
                  <a:lnTo>
                    <a:pt x="154" y="0"/>
                  </a:lnTo>
                  <a:lnTo>
                    <a:pt x="108" y="102"/>
                  </a:lnTo>
                  <a:lnTo>
                    <a:pt x="66" y="200"/>
                  </a:lnTo>
                  <a:lnTo>
                    <a:pt x="32" y="290"/>
                  </a:lnTo>
                  <a:lnTo>
                    <a:pt x="0" y="370"/>
                  </a:lnTo>
                  <a:lnTo>
                    <a:pt x="0" y="370"/>
                  </a:lnTo>
                  <a:lnTo>
                    <a:pt x="32" y="290"/>
                  </a:lnTo>
                  <a:lnTo>
                    <a:pt x="66" y="200"/>
                  </a:lnTo>
                  <a:lnTo>
                    <a:pt x="108" y="102"/>
                  </a:lnTo>
                  <a:lnTo>
                    <a:pt x="15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27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28"/>
            <p:cNvSpPr>
              <a:spLocks/>
            </p:cNvSpPr>
            <p:nvPr userDrawn="1"/>
          </p:nvSpPr>
          <p:spPr bwMode="auto">
            <a:xfrm>
              <a:off x="5116515" y="3013092"/>
              <a:ext cx="2232025" cy="1822450"/>
            </a:xfrm>
            <a:custGeom>
              <a:avLst/>
              <a:gdLst/>
              <a:ahLst/>
              <a:cxnLst>
                <a:cxn ang="0">
                  <a:pos x="1116" y="0"/>
                </a:cxn>
                <a:cxn ang="0">
                  <a:pos x="1022" y="6"/>
                </a:cxn>
                <a:cxn ang="0">
                  <a:pos x="932" y="26"/>
                </a:cxn>
                <a:cxn ang="0">
                  <a:pos x="844" y="58"/>
                </a:cxn>
                <a:cxn ang="0">
                  <a:pos x="758" y="102"/>
                </a:cxn>
                <a:cxn ang="0">
                  <a:pos x="676" y="154"/>
                </a:cxn>
                <a:cxn ang="0">
                  <a:pos x="598" y="216"/>
                </a:cxn>
                <a:cxn ang="0">
                  <a:pos x="522" y="286"/>
                </a:cxn>
                <a:cxn ang="0">
                  <a:pos x="450" y="364"/>
                </a:cxn>
                <a:cxn ang="0">
                  <a:pos x="382" y="446"/>
                </a:cxn>
                <a:cxn ang="0">
                  <a:pos x="316" y="532"/>
                </a:cxn>
                <a:cxn ang="0">
                  <a:pos x="196" y="716"/>
                </a:cxn>
                <a:cxn ang="0">
                  <a:pos x="90" y="904"/>
                </a:cxn>
                <a:cxn ang="0">
                  <a:pos x="0" y="1090"/>
                </a:cxn>
                <a:cxn ang="0">
                  <a:pos x="100" y="1110"/>
                </a:cxn>
                <a:cxn ang="0">
                  <a:pos x="308" y="1140"/>
                </a:cxn>
                <a:cxn ang="0">
                  <a:pos x="416" y="1148"/>
                </a:cxn>
                <a:cxn ang="0">
                  <a:pos x="444" y="1074"/>
                </a:cxn>
                <a:cxn ang="0">
                  <a:pos x="480" y="1002"/>
                </a:cxn>
                <a:cxn ang="0">
                  <a:pos x="518" y="930"/>
                </a:cxn>
                <a:cxn ang="0">
                  <a:pos x="562" y="862"/>
                </a:cxn>
                <a:cxn ang="0">
                  <a:pos x="612" y="796"/>
                </a:cxn>
                <a:cxn ang="0">
                  <a:pos x="664" y="732"/>
                </a:cxn>
                <a:cxn ang="0">
                  <a:pos x="722" y="670"/>
                </a:cxn>
                <a:cxn ang="0">
                  <a:pos x="784" y="612"/>
                </a:cxn>
                <a:cxn ang="0">
                  <a:pos x="850" y="558"/>
                </a:cxn>
                <a:cxn ang="0">
                  <a:pos x="992" y="456"/>
                </a:cxn>
                <a:cxn ang="0">
                  <a:pos x="1148" y="368"/>
                </a:cxn>
                <a:cxn ang="0">
                  <a:pos x="1318" y="296"/>
                </a:cxn>
                <a:cxn ang="0">
                  <a:pos x="1406" y="266"/>
                </a:cxn>
                <a:cxn ang="0">
                  <a:pos x="1358" y="144"/>
                </a:cxn>
                <a:cxn ang="0">
                  <a:pos x="1304" y="26"/>
                </a:cxn>
                <a:cxn ang="0">
                  <a:pos x="1256" y="14"/>
                </a:cxn>
                <a:cxn ang="0">
                  <a:pos x="1162" y="2"/>
                </a:cxn>
              </a:cxnLst>
              <a:rect l="0" t="0" r="r" b="b"/>
              <a:pathLst>
                <a:path w="1406" h="1148">
                  <a:moveTo>
                    <a:pt x="1116" y="0"/>
                  </a:moveTo>
                  <a:lnTo>
                    <a:pt x="1116" y="0"/>
                  </a:lnTo>
                  <a:lnTo>
                    <a:pt x="1070" y="2"/>
                  </a:lnTo>
                  <a:lnTo>
                    <a:pt x="1022" y="6"/>
                  </a:lnTo>
                  <a:lnTo>
                    <a:pt x="976" y="14"/>
                  </a:lnTo>
                  <a:lnTo>
                    <a:pt x="932" y="26"/>
                  </a:lnTo>
                  <a:lnTo>
                    <a:pt x="886" y="42"/>
                  </a:lnTo>
                  <a:lnTo>
                    <a:pt x="844" y="58"/>
                  </a:lnTo>
                  <a:lnTo>
                    <a:pt x="800" y="78"/>
                  </a:lnTo>
                  <a:lnTo>
                    <a:pt x="758" y="102"/>
                  </a:lnTo>
                  <a:lnTo>
                    <a:pt x="716" y="128"/>
                  </a:lnTo>
                  <a:lnTo>
                    <a:pt x="676" y="154"/>
                  </a:lnTo>
                  <a:lnTo>
                    <a:pt x="636" y="184"/>
                  </a:lnTo>
                  <a:lnTo>
                    <a:pt x="598" y="216"/>
                  </a:lnTo>
                  <a:lnTo>
                    <a:pt x="560" y="250"/>
                  </a:lnTo>
                  <a:lnTo>
                    <a:pt x="522" y="286"/>
                  </a:lnTo>
                  <a:lnTo>
                    <a:pt x="486" y="324"/>
                  </a:lnTo>
                  <a:lnTo>
                    <a:pt x="450" y="364"/>
                  </a:lnTo>
                  <a:lnTo>
                    <a:pt x="416" y="404"/>
                  </a:lnTo>
                  <a:lnTo>
                    <a:pt x="382" y="446"/>
                  </a:lnTo>
                  <a:lnTo>
                    <a:pt x="348" y="488"/>
                  </a:lnTo>
                  <a:lnTo>
                    <a:pt x="316" y="532"/>
                  </a:lnTo>
                  <a:lnTo>
                    <a:pt x="256" y="622"/>
                  </a:lnTo>
                  <a:lnTo>
                    <a:pt x="196" y="716"/>
                  </a:lnTo>
                  <a:lnTo>
                    <a:pt x="142" y="810"/>
                  </a:lnTo>
                  <a:lnTo>
                    <a:pt x="90" y="904"/>
                  </a:lnTo>
                  <a:lnTo>
                    <a:pt x="44" y="998"/>
                  </a:lnTo>
                  <a:lnTo>
                    <a:pt x="0" y="1090"/>
                  </a:lnTo>
                  <a:lnTo>
                    <a:pt x="0" y="1090"/>
                  </a:lnTo>
                  <a:lnTo>
                    <a:pt x="100" y="1110"/>
                  </a:lnTo>
                  <a:lnTo>
                    <a:pt x="202" y="1126"/>
                  </a:lnTo>
                  <a:lnTo>
                    <a:pt x="308" y="1140"/>
                  </a:lnTo>
                  <a:lnTo>
                    <a:pt x="416" y="1148"/>
                  </a:lnTo>
                  <a:lnTo>
                    <a:pt x="416" y="1148"/>
                  </a:lnTo>
                  <a:lnTo>
                    <a:pt x="430" y="1112"/>
                  </a:lnTo>
                  <a:lnTo>
                    <a:pt x="444" y="1074"/>
                  </a:lnTo>
                  <a:lnTo>
                    <a:pt x="462" y="1038"/>
                  </a:lnTo>
                  <a:lnTo>
                    <a:pt x="480" y="1002"/>
                  </a:lnTo>
                  <a:lnTo>
                    <a:pt x="498" y="966"/>
                  </a:lnTo>
                  <a:lnTo>
                    <a:pt x="518" y="930"/>
                  </a:lnTo>
                  <a:lnTo>
                    <a:pt x="540" y="896"/>
                  </a:lnTo>
                  <a:lnTo>
                    <a:pt x="562" y="862"/>
                  </a:lnTo>
                  <a:lnTo>
                    <a:pt x="586" y="828"/>
                  </a:lnTo>
                  <a:lnTo>
                    <a:pt x="612" y="796"/>
                  </a:lnTo>
                  <a:lnTo>
                    <a:pt x="638" y="764"/>
                  </a:lnTo>
                  <a:lnTo>
                    <a:pt x="664" y="732"/>
                  </a:lnTo>
                  <a:lnTo>
                    <a:pt x="692" y="700"/>
                  </a:lnTo>
                  <a:lnTo>
                    <a:pt x="722" y="670"/>
                  </a:lnTo>
                  <a:lnTo>
                    <a:pt x="752" y="642"/>
                  </a:lnTo>
                  <a:lnTo>
                    <a:pt x="784" y="612"/>
                  </a:lnTo>
                  <a:lnTo>
                    <a:pt x="816" y="584"/>
                  </a:lnTo>
                  <a:lnTo>
                    <a:pt x="850" y="558"/>
                  </a:lnTo>
                  <a:lnTo>
                    <a:pt x="920" y="506"/>
                  </a:lnTo>
                  <a:lnTo>
                    <a:pt x="992" y="456"/>
                  </a:lnTo>
                  <a:lnTo>
                    <a:pt x="1068" y="410"/>
                  </a:lnTo>
                  <a:lnTo>
                    <a:pt x="1148" y="368"/>
                  </a:lnTo>
                  <a:lnTo>
                    <a:pt x="1232" y="330"/>
                  </a:lnTo>
                  <a:lnTo>
                    <a:pt x="1318" y="296"/>
                  </a:lnTo>
                  <a:lnTo>
                    <a:pt x="1406" y="266"/>
                  </a:lnTo>
                  <a:lnTo>
                    <a:pt x="1406" y="266"/>
                  </a:lnTo>
                  <a:lnTo>
                    <a:pt x="1384" y="204"/>
                  </a:lnTo>
                  <a:lnTo>
                    <a:pt x="1358" y="144"/>
                  </a:lnTo>
                  <a:lnTo>
                    <a:pt x="1332" y="84"/>
                  </a:lnTo>
                  <a:lnTo>
                    <a:pt x="1304" y="26"/>
                  </a:lnTo>
                  <a:lnTo>
                    <a:pt x="1304" y="26"/>
                  </a:lnTo>
                  <a:lnTo>
                    <a:pt x="1256" y="14"/>
                  </a:lnTo>
                  <a:lnTo>
                    <a:pt x="1210" y="6"/>
                  </a:lnTo>
                  <a:lnTo>
                    <a:pt x="1162" y="2"/>
                  </a:lnTo>
                  <a:lnTo>
                    <a:pt x="11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29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8AA4B">
                    <a:shade val="30000"/>
                    <a:satMod val="115000"/>
                  </a:srgbClr>
                </a:gs>
                <a:gs pos="50000">
                  <a:srgbClr val="08AA4B">
                    <a:shade val="67500"/>
                    <a:satMod val="115000"/>
                  </a:srgbClr>
                </a:gs>
                <a:gs pos="100000">
                  <a:srgbClr val="08AA4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30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31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32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3049447" y="3130981"/>
            <a:ext cx="6102469" cy="1038451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marL="0" indent="0">
              <a:lnSpc>
                <a:spcPct val="130000"/>
              </a:lnSpc>
              <a:buNone/>
              <a:defRPr sz="4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3045744" y="4319794"/>
            <a:ext cx="6102469" cy="678322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5153" name="Rectangle 33"/>
          <p:cNvSpPr>
            <a:spLocks noChangeArrowheads="1"/>
          </p:cNvSpPr>
          <p:nvPr userDrawn="1"/>
        </p:nvSpPr>
        <p:spPr bwMode="auto">
          <a:xfrm rot="5400000">
            <a:off x="2812246" y="3648973"/>
            <a:ext cx="433933" cy="58119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5168" name="Line 48"/>
          <p:cNvSpPr>
            <a:spLocks noChangeShapeType="1"/>
          </p:cNvSpPr>
          <p:nvPr userDrawn="1"/>
        </p:nvSpPr>
        <p:spPr bwMode="auto">
          <a:xfrm>
            <a:off x="14226529" y="2387130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69" name="Line 49"/>
          <p:cNvSpPr>
            <a:spLocks noChangeShapeType="1"/>
          </p:cNvSpPr>
          <p:nvPr userDrawn="1"/>
        </p:nvSpPr>
        <p:spPr bwMode="auto">
          <a:xfrm>
            <a:off x="14226529" y="2387130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0" name="Line 50"/>
          <p:cNvSpPr>
            <a:spLocks noChangeShapeType="1"/>
          </p:cNvSpPr>
          <p:nvPr userDrawn="1"/>
        </p:nvSpPr>
        <p:spPr bwMode="auto">
          <a:xfrm>
            <a:off x="14211152" y="2387130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1" name="Line 51"/>
          <p:cNvSpPr>
            <a:spLocks noChangeShapeType="1"/>
          </p:cNvSpPr>
          <p:nvPr userDrawn="1"/>
        </p:nvSpPr>
        <p:spPr bwMode="auto">
          <a:xfrm>
            <a:off x="14211152" y="2387130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4" name="Line 54"/>
          <p:cNvSpPr>
            <a:spLocks noChangeShapeType="1"/>
          </p:cNvSpPr>
          <p:nvPr userDrawn="1"/>
        </p:nvSpPr>
        <p:spPr bwMode="auto">
          <a:xfrm>
            <a:off x="14211152" y="2468453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5" name="Line 55"/>
          <p:cNvSpPr>
            <a:spLocks noChangeShapeType="1"/>
          </p:cNvSpPr>
          <p:nvPr userDrawn="1"/>
        </p:nvSpPr>
        <p:spPr bwMode="auto">
          <a:xfrm>
            <a:off x="14211152" y="2468453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6" name="Line 56"/>
          <p:cNvSpPr>
            <a:spLocks noChangeShapeType="1"/>
          </p:cNvSpPr>
          <p:nvPr userDrawn="1"/>
        </p:nvSpPr>
        <p:spPr bwMode="auto">
          <a:xfrm>
            <a:off x="14221405" y="2463671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7" name="Line 57"/>
          <p:cNvSpPr>
            <a:spLocks noChangeShapeType="1"/>
          </p:cNvSpPr>
          <p:nvPr userDrawn="1"/>
        </p:nvSpPr>
        <p:spPr bwMode="auto">
          <a:xfrm>
            <a:off x="14221405" y="2463671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8" name="Line 58"/>
          <p:cNvSpPr>
            <a:spLocks noChangeShapeType="1"/>
          </p:cNvSpPr>
          <p:nvPr userDrawn="1"/>
        </p:nvSpPr>
        <p:spPr bwMode="auto">
          <a:xfrm>
            <a:off x="14221405" y="2463671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9" name="Line 59"/>
          <p:cNvSpPr>
            <a:spLocks noChangeShapeType="1"/>
          </p:cNvSpPr>
          <p:nvPr userDrawn="1"/>
        </p:nvSpPr>
        <p:spPr bwMode="auto">
          <a:xfrm>
            <a:off x="14221405" y="2463671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80" name="Line 60"/>
          <p:cNvSpPr>
            <a:spLocks noChangeShapeType="1"/>
          </p:cNvSpPr>
          <p:nvPr userDrawn="1"/>
        </p:nvSpPr>
        <p:spPr bwMode="auto">
          <a:xfrm>
            <a:off x="14226529" y="2387130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81" name="Line 61"/>
          <p:cNvSpPr>
            <a:spLocks noChangeShapeType="1"/>
          </p:cNvSpPr>
          <p:nvPr userDrawn="1"/>
        </p:nvSpPr>
        <p:spPr bwMode="auto">
          <a:xfrm>
            <a:off x="14226529" y="2387130"/>
            <a:ext cx="2564" cy="239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8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1781122" y="3128912"/>
            <a:ext cx="1476216" cy="935248"/>
          </a:xfrm>
          <a:prstGeom prst="rect">
            <a:avLst/>
          </a:prstGeom>
        </p:spPr>
        <p:txBody>
          <a:bodyPr lIns="136835" tIns="68419" rIns="136835" bIns="68419"/>
          <a:lstStyle>
            <a:lvl1pPr>
              <a:buNone/>
              <a:defRPr kumimoji="1" lang="ko-KR" altLang="en-US" sz="6000" b="1" i="0" u="none" strike="noStrike" kern="1200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1368349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sp>
        <p:nvSpPr>
          <p:cNvPr id="3077" name="Freeform 5"/>
          <p:cNvSpPr>
            <a:spLocks/>
          </p:cNvSpPr>
          <p:nvPr userDrawn="1"/>
        </p:nvSpPr>
        <p:spPr bwMode="auto">
          <a:xfrm>
            <a:off x="0" y="7969834"/>
            <a:ext cx="14762163" cy="2363204"/>
          </a:xfrm>
          <a:custGeom>
            <a:avLst/>
            <a:gdLst/>
            <a:ahLst/>
            <a:cxnLst>
              <a:cxn ang="0">
                <a:pos x="5760" y="68"/>
              </a:cxn>
              <a:cxn ang="0">
                <a:pos x="5596" y="146"/>
              </a:cxn>
              <a:cxn ang="0">
                <a:pos x="5430" y="220"/>
              </a:cxn>
              <a:cxn ang="0">
                <a:pos x="5262" y="290"/>
              </a:cxn>
              <a:cxn ang="0">
                <a:pos x="5092" y="354"/>
              </a:cxn>
              <a:cxn ang="0">
                <a:pos x="4920" y="414"/>
              </a:cxn>
              <a:cxn ang="0">
                <a:pos x="4748" y="468"/>
              </a:cxn>
              <a:cxn ang="0">
                <a:pos x="4574" y="518"/>
              </a:cxn>
              <a:cxn ang="0">
                <a:pos x="4398" y="564"/>
              </a:cxn>
              <a:cxn ang="0">
                <a:pos x="4222" y="604"/>
              </a:cxn>
              <a:cxn ang="0">
                <a:pos x="4044" y="638"/>
              </a:cxn>
              <a:cxn ang="0">
                <a:pos x="3864" y="668"/>
              </a:cxn>
              <a:cxn ang="0">
                <a:pos x="3682" y="692"/>
              </a:cxn>
              <a:cxn ang="0">
                <a:pos x="3500" y="712"/>
              </a:cxn>
              <a:cxn ang="0">
                <a:pos x="3316" y="724"/>
              </a:cxn>
              <a:cxn ang="0">
                <a:pos x="3132" y="734"/>
              </a:cxn>
              <a:cxn ang="0">
                <a:pos x="2946" y="736"/>
              </a:cxn>
              <a:cxn ang="0">
                <a:pos x="2850" y="736"/>
              </a:cxn>
              <a:cxn ang="0">
                <a:pos x="2654" y="730"/>
              </a:cxn>
              <a:cxn ang="0">
                <a:pos x="2462" y="716"/>
              </a:cxn>
              <a:cxn ang="0">
                <a:pos x="2270" y="698"/>
              </a:cxn>
              <a:cxn ang="0">
                <a:pos x="2080" y="674"/>
              </a:cxn>
              <a:cxn ang="0">
                <a:pos x="1890" y="646"/>
              </a:cxn>
              <a:cxn ang="0">
                <a:pos x="1702" y="610"/>
              </a:cxn>
              <a:cxn ang="0">
                <a:pos x="1516" y="568"/>
              </a:cxn>
              <a:cxn ang="0">
                <a:pos x="1330" y="522"/>
              </a:cxn>
              <a:cxn ang="0">
                <a:pos x="1148" y="470"/>
              </a:cxn>
              <a:cxn ang="0">
                <a:pos x="966" y="412"/>
              </a:cxn>
              <a:cxn ang="0">
                <a:pos x="786" y="348"/>
              </a:cxn>
              <a:cxn ang="0">
                <a:pos x="608" y="280"/>
              </a:cxn>
              <a:cxn ang="0">
                <a:pos x="432" y="206"/>
              </a:cxn>
              <a:cxn ang="0">
                <a:pos x="258" y="128"/>
              </a:cxn>
              <a:cxn ang="0">
                <a:pos x="86" y="44"/>
              </a:cxn>
              <a:cxn ang="0">
                <a:pos x="0" y="988"/>
              </a:cxn>
              <a:cxn ang="0">
                <a:pos x="5760" y="68"/>
              </a:cxn>
            </a:cxnLst>
            <a:rect l="0" t="0" r="r" b="b"/>
            <a:pathLst>
              <a:path w="5760" h="988">
                <a:moveTo>
                  <a:pt x="5760" y="68"/>
                </a:moveTo>
                <a:lnTo>
                  <a:pt x="5760" y="68"/>
                </a:lnTo>
                <a:lnTo>
                  <a:pt x="5678" y="108"/>
                </a:lnTo>
                <a:lnTo>
                  <a:pt x="5596" y="146"/>
                </a:lnTo>
                <a:lnTo>
                  <a:pt x="5512" y="184"/>
                </a:lnTo>
                <a:lnTo>
                  <a:pt x="5430" y="220"/>
                </a:lnTo>
                <a:lnTo>
                  <a:pt x="5346" y="256"/>
                </a:lnTo>
                <a:lnTo>
                  <a:pt x="5262" y="290"/>
                </a:lnTo>
                <a:lnTo>
                  <a:pt x="5176" y="322"/>
                </a:lnTo>
                <a:lnTo>
                  <a:pt x="5092" y="354"/>
                </a:lnTo>
                <a:lnTo>
                  <a:pt x="5006" y="384"/>
                </a:lnTo>
                <a:lnTo>
                  <a:pt x="4920" y="414"/>
                </a:lnTo>
                <a:lnTo>
                  <a:pt x="4834" y="442"/>
                </a:lnTo>
                <a:lnTo>
                  <a:pt x="4748" y="468"/>
                </a:lnTo>
                <a:lnTo>
                  <a:pt x="4662" y="494"/>
                </a:lnTo>
                <a:lnTo>
                  <a:pt x="4574" y="518"/>
                </a:lnTo>
                <a:lnTo>
                  <a:pt x="4486" y="542"/>
                </a:lnTo>
                <a:lnTo>
                  <a:pt x="4398" y="564"/>
                </a:lnTo>
                <a:lnTo>
                  <a:pt x="4310" y="584"/>
                </a:lnTo>
                <a:lnTo>
                  <a:pt x="4222" y="604"/>
                </a:lnTo>
                <a:lnTo>
                  <a:pt x="4132" y="622"/>
                </a:lnTo>
                <a:lnTo>
                  <a:pt x="4044" y="638"/>
                </a:lnTo>
                <a:lnTo>
                  <a:pt x="3954" y="654"/>
                </a:lnTo>
                <a:lnTo>
                  <a:pt x="3864" y="668"/>
                </a:lnTo>
                <a:lnTo>
                  <a:pt x="3774" y="680"/>
                </a:lnTo>
                <a:lnTo>
                  <a:pt x="3682" y="692"/>
                </a:lnTo>
                <a:lnTo>
                  <a:pt x="3592" y="702"/>
                </a:lnTo>
                <a:lnTo>
                  <a:pt x="3500" y="712"/>
                </a:lnTo>
                <a:lnTo>
                  <a:pt x="3408" y="718"/>
                </a:lnTo>
                <a:lnTo>
                  <a:pt x="3316" y="724"/>
                </a:lnTo>
                <a:lnTo>
                  <a:pt x="3224" y="730"/>
                </a:lnTo>
                <a:lnTo>
                  <a:pt x="3132" y="734"/>
                </a:lnTo>
                <a:lnTo>
                  <a:pt x="3040" y="736"/>
                </a:lnTo>
                <a:lnTo>
                  <a:pt x="2946" y="736"/>
                </a:lnTo>
                <a:lnTo>
                  <a:pt x="2946" y="736"/>
                </a:lnTo>
                <a:lnTo>
                  <a:pt x="2850" y="736"/>
                </a:lnTo>
                <a:lnTo>
                  <a:pt x="2752" y="732"/>
                </a:lnTo>
                <a:lnTo>
                  <a:pt x="2654" y="730"/>
                </a:lnTo>
                <a:lnTo>
                  <a:pt x="2558" y="724"/>
                </a:lnTo>
                <a:lnTo>
                  <a:pt x="2462" y="716"/>
                </a:lnTo>
                <a:lnTo>
                  <a:pt x="2366" y="708"/>
                </a:lnTo>
                <a:lnTo>
                  <a:pt x="2270" y="698"/>
                </a:lnTo>
                <a:lnTo>
                  <a:pt x="2174" y="688"/>
                </a:lnTo>
                <a:lnTo>
                  <a:pt x="2080" y="674"/>
                </a:lnTo>
                <a:lnTo>
                  <a:pt x="1984" y="660"/>
                </a:lnTo>
                <a:lnTo>
                  <a:pt x="1890" y="646"/>
                </a:lnTo>
                <a:lnTo>
                  <a:pt x="1796" y="628"/>
                </a:lnTo>
                <a:lnTo>
                  <a:pt x="1702" y="610"/>
                </a:lnTo>
                <a:lnTo>
                  <a:pt x="1608" y="590"/>
                </a:lnTo>
                <a:lnTo>
                  <a:pt x="1516" y="568"/>
                </a:lnTo>
                <a:lnTo>
                  <a:pt x="1424" y="546"/>
                </a:lnTo>
                <a:lnTo>
                  <a:pt x="1330" y="522"/>
                </a:lnTo>
                <a:lnTo>
                  <a:pt x="1240" y="496"/>
                </a:lnTo>
                <a:lnTo>
                  <a:pt x="1148" y="470"/>
                </a:lnTo>
                <a:lnTo>
                  <a:pt x="1056" y="442"/>
                </a:lnTo>
                <a:lnTo>
                  <a:pt x="966" y="412"/>
                </a:lnTo>
                <a:lnTo>
                  <a:pt x="876" y="380"/>
                </a:lnTo>
                <a:lnTo>
                  <a:pt x="786" y="348"/>
                </a:lnTo>
                <a:lnTo>
                  <a:pt x="698" y="316"/>
                </a:lnTo>
                <a:lnTo>
                  <a:pt x="608" y="280"/>
                </a:lnTo>
                <a:lnTo>
                  <a:pt x="520" y="244"/>
                </a:lnTo>
                <a:lnTo>
                  <a:pt x="432" y="206"/>
                </a:lnTo>
                <a:lnTo>
                  <a:pt x="344" y="168"/>
                </a:lnTo>
                <a:lnTo>
                  <a:pt x="258" y="128"/>
                </a:lnTo>
                <a:lnTo>
                  <a:pt x="172" y="86"/>
                </a:lnTo>
                <a:lnTo>
                  <a:pt x="86" y="44"/>
                </a:lnTo>
                <a:lnTo>
                  <a:pt x="0" y="0"/>
                </a:lnTo>
                <a:lnTo>
                  <a:pt x="0" y="988"/>
                </a:lnTo>
                <a:lnTo>
                  <a:pt x="5760" y="988"/>
                </a:lnTo>
                <a:lnTo>
                  <a:pt x="5760" y="68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8" name="Freeform 6"/>
          <p:cNvSpPr>
            <a:spLocks/>
          </p:cNvSpPr>
          <p:nvPr userDrawn="1"/>
        </p:nvSpPr>
        <p:spPr bwMode="auto">
          <a:xfrm>
            <a:off x="0" y="5"/>
            <a:ext cx="14762163" cy="4941680"/>
          </a:xfrm>
          <a:custGeom>
            <a:avLst/>
            <a:gdLst/>
            <a:ahLst/>
            <a:cxnLst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48" y="224"/>
              </a:cxn>
              <a:cxn ang="0">
                <a:pos x="1026" y="230"/>
              </a:cxn>
              <a:cxn ang="0">
                <a:pos x="1202" y="240"/>
              </a:cxn>
              <a:cxn ang="0">
                <a:pos x="1378" y="254"/>
              </a:cxn>
              <a:cxn ang="0">
                <a:pos x="1552" y="272"/>
              </a:cxn>
              <a:cxn ang="0">
                <a:pos x="1726" y="292"/>
              </a:cxn>
              <a:cxn ang="0">
                <a:pos x="1898" y="318"/>
              </a:cxn>
              <a:cxn ang="0">
                <a:pos x="2068" y="348"/>
              </a:cxn>
              <a:cxn ang="0">
                <a:pos x="2238" y="380"/>
              </a:cxn>
              <a:cxn ang="0">
                <a:pos x="2408" y="416"/>
              </a:cxn>
              <a:cxn ang="0">
                <a:pos x="2576" y="456"/>
              </a:cxn>
              <a:cxn ang="0">
                <a:pos x="2742" y="500"/>
              </a:cxn>
              <a:cxn ang="0">
                <a:pos x="2906" y="546"/>
              </a:cxn>
              <a:cxn ang="0">
                <a:pos x="3070" y="598"/>
              </a:cxn>
              <a:cxn ang="0">
                <a:pos x="3234" y="652"/>
              </a:cxn>
              <a:cxn ang="0">
                <a:pos x="3394" y="710"/>
              </a:cxn>
              <a:cxn ang="0">
                <a:pos x="3554" y="770"/>
              </a:cxn>
              <a:cxn ang="0">
                <a:pos x="3712" y="834"/>
              </a:cxn>
              <a:cxn ang="0">
                <a:pos x="3870" y="902"/>
              </a:cxn>
              <a:cxn ang="0">
                <a:pos x="4024" y="972"/>
              </a:cxn>
              <a:cxn ang="0">
                <a:pos x="4178" y="1048"/>
              </a:cxn>
              <a:cxn ang="0">
                <a:pos x="4330" y="1124"/>
              </a:cxn>
              <a:cxn ang="0">
                <a:pos x="4482" y="1204"/>
              </a:cxn>
              <a:cxn ang="0">
                <a:pos x="4630" y="1288"/>
              </a:cxn>
              <a:cxn ang="0">
                <a:pos x="4778" y="1376"/>
              </a:cxn>
              <a:cxn ang="0">
                <a:pos x="4924" y="1466"/>
              </a:cxn>
              <a:cxn ang="0">
                <a:pos x="5068" y="1558"/>
              </a:cxn>
              <a:cxn ang="0">
                <a:pos x="5210" y="1654"/>
              </a:cxn>
              <a:cxn ang="0">
                <a:pos x="5350" y="1752"/>
              </a:cxn>
              <a:cxn ang="0">
                <a:pos x="5488" y="1854"/>
              </a:cxn>
              <a:cxn ang="0">
                <a:pos x="5626" y="1958"/>
              </a:cxn>
              <a:cxn ang="0">
                <a:pos x="5760" y="2066"/>
              </a:cxn>
              <a:cxn ang="0">
                <a:pos x="5760" y="0"/>
              </a:cxn>
              <a:cxn ang="0">
                <a:pos x="0" y="0"/>
              </a:cxn>
              <a:cxn ang="0">
                <a:pos x="0" y="250"/>
              </a:cxn>
            </a:cxnLst>
            <a:rect l="0" t="0" r="r" b="b"/>
            <a:pathLst>
              <a:path w="5760" h="2066">
                <a:moveTo>
                  <a:pt x="0" y="250"/>
                </a:move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48" y="224"/>
                </a:lnTo>
                <a:lnTo>
                  <a:pt x="1026" y="230"/>
                </a:lnTo>
                <a:lnTo>
                  <a:pt x="1202" y="240"/>
                </a:lnTo>
                <a:lnTo>
                  <a:pt x="1378" y="254"/>
                </a:lnTo>
                <a:lnTo>
                  <a:pt x="1552" y="272"/>
                </a:lnTo>
                <a:lnTo>
                  <a:pt x="1726" y="292"/>
                </a:lnTo>
                <a:lnTo>
                  <a:pt x="1898" y="318"/>
                </a:lnTo>
                <a:lnTo>
                  <a:pt x="2068" y="348"/>
                </a:lnTo>
                <a:lnTo>
                  <a:pt x="2238" y="380"/>
                </a:lnTo>
                <a:lnTo>
                  <a:pt x="2408" y="416"/>
                </a:lnTo>
                <a:lnTo>
                  <a:pt x="2576" y="456"/>
                </a:lnTo>
                <a:lnTo>
                  <a:pt x="2742" y="500"/>
                </a:lnTo>
                <a:lnTo>
                  <a:pt x="2906" y="546"/>
                </a:lnTo>
                <a:lnTo>
                  <a:pt x="3070" y="598"/>
                </a:lnTo>
                <a:lnTo>
                  <a:pt x="3234" y="652"/>
                </a:lnTo>
                <a:lnTo>
                  <a:pt x="3394" y="710"/>
                </a:lnTo>
                <a:lnTo>
                  <a:pt x="3554" y="770"/>
                </a:lnTo>
                <a:lnTo>
                  <a:pt x="3712" y="834"/>
                </a:lnTo>
                <a:lnTo>
                  <a:pt x="3870" y="902"/>
                </a:lnTo>
                <a:lnTo>
                  <a:pt x="4024" y="972"/>
                </a:lnTo>
                <a:lnTo>
                  <a:pt x="4178" y="1048"/>
                </a:lnTo>
                <a:lnTo>
                  <a:pt x="4330" y="1124"/>
                </a:lnTo>
                <a:lnTo>
                  <a:pt x="4482" y="1204"/>
                </a:lnTo>
                <a:lnTo>
                  <a:pt x="4630" y="1288"/>
                </a:lnTo>
                <a:lnTo>
                  <a:pt x="4778" y="1376"/>
                </a:lnTo>
                <a:lnTo>
                  <a:pt x="4924" y="1466"/>
                </a:lnTo>
                <a:lnTo>
                  <a:pt x="5068" y="1558"/>
                </a:lnTo>
                <a:lnTo>
                  <a:pt x="5210" y="1654"/>
                </a:lnTo>
                <a:lnTo>
                  <a:pt x="5350" y="1752"/>
                </a:lnTo>
                <a:lnTo>
                  <a:pt x="5488" y="1854"/>
                </a:lnTo>
                <a:lnTo>
                  <a:pt x="5626" y="1958"/>
                </a:lnTo>
                <a:lnTo>
                  <a:pt x="5760" y="2066"/>
                </a:lnTo>
                <a:lnTo>
                  <a:pt x="5760" y="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9" name="Freeform 7"/>
          <p:cNvSpPr>
            <a:spLocks/>
          </p:cNvSpPr>
          <p:nvPr userDrawn="1"/>
        </p:nvSpPr>
        <p:spPr bwMode="auto">
          <a:xfrm>
            <a:off x="0" y="5"/>
            <a:ext cx="14762163" cy="4941680"/>
          </a:xfrm>
          <a:custGeom>
            <a:avLst/>
            <a:gdLst/>
            <a:ahLst/>
            <a:cxnLst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48" y="224"/>
              </a:cxn>
              <a:cxn ang="0">
                <a:pos x="1026" y="230"/>
              </a:cxn>
              <a:cxn ang="0">
                <a:pos x="1202" y="240"/>
              </a:cxn>
              <a:cxn ang="0">
                <a:pos x="1378" y="254"/>
              </a:cxn>
              <a:cxn ang="0">
                <a:pos x="1552" y="272"/>
              </a:cxn>
              <a:cxn ang="0">
                <a:pos x="1726" y="292"/>
              </a:cxn>
              <a:cxn ang="0">
                <a:pos x="1898" y="318"/>
              </a:cxn>
              <a:cxn ang="0">
                <a:pos x="2068" y="348"/>
              </a:cxn>
              <a:cxn ang="0">
                <a:pos x="2238" y="380"/>
              </a:cxn>
              <a:cxn ang="0">
                <a:pos x="2408" y="416"/>
              </a:cxn>
              <a:cxn ang="0">
                <a:pos x="2576" y="456"/>
              </a:cxn>
              <a:cxn ang="0">
                <a:pos x="2742" y="500"/>
              </a:cxn>
              <a:cxn ang="0">
                <a:pos x="2906" y="546"/>
              </a:cxn>
              <a:cxn ang="0">
                <a:pos x="3070" y="598"/>
              </a:cxn>
              <a:cxn ang="0">
                <a:pos x="3234" y="652"/>
              </a:cxn>
              <a:cxn ang="0">
                <a:pos x="3394" y="710"/>
              </a:cxn>
              <a:cxn ang="0">
                <a:pos x="3554" y="770"/>
              </a:cxn>
              <a:cxn ang="0">
                <a:pos x="3712" y="834"/>
              </a:cxn>
              <a:cxn ang="0">
                <a:pos x="3870" y="902"/>
              </a:cxn>
              <a:cxn ang="0">
                <a:pos x="4024" y="972"/>
              </a:cxn>
              <a:cxn ang="0">
                <a:pos x="4178" y="1048"/>
              </a:cxn>
              <a:cxn ang="0">
                <a:pos x="4330" y="1124"/>
              </a:cxn>
              <a:cxn ang="0">
                <a:pos x="4482" y="1204"/>
              </a:cxn>
              <a:cxn ang="0">
                <a:pos x="4630" y="1288"/>
              </a:cxn>
              <a:cxn ang="0">
                <a:pos x="4778" y="1376"/>
              </a:cxn>
              <a:cxn ang="0">
                <a:pos x="4924" y="1466"/>
              </a:cxn>
              <a:cxn ang="0">
                <a:pos x="5068" y="1558"/>
              </a:cxn>
              <a:cxn ang="0">
                <a:pos x="5210" y="1654"/>
              </a:cxn>
              <a:cxn ang="0">
                <a:pos x="5350" y="1752"/>
              </a:cxn>
              <a:cxn ang="0">
                <a:pos x="5488" y="1854"/>
              </a:cxn>
              <a:cxn ang="0">
                <a:pos x="5626" y="1958"/>
              </a:cxn>
              <a:cxn ang="0">
                <a:pos x="5760" y="2066"/>
              </a:cxn>
              <a:cxn ang="0">
                <a:pos x="5760" y="0"/>
              </a:cxn>
              <a:cxn ang="0">
                <a:pos x="0" y="0"/>
              </a:cxn>
              <a:cxn ang="0">
                <a:pos x="0" y="250"/>
              </a:cxn>
            </a:cxnLst>
            <a:rect l="0" t="0" r="r" b="b"/>
            <a:pathLst>
              <a:path w="5760" h="2066">
                <a:moveTo>
                  <a:pt x="0" y="250"/>
                </a:move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48" y="224"/>
                </a:lnTo>
                <a:lnTo>
                  <a:pt x="1026" y="230"/>
                </a:lnTo>
                <a:lnTo>
                  <a:pt x="1202" y="240"/>
                </a:lnTo>
                <a:lnTo>
                  <a:pt x="1378" y="254"/>
                </a:lnTo>
                <a:lnTo>
                  <a:pt x="1552" y="272"/>
                </a:lnTo>
                <a:lnTo>
                  <a:pt x="1726" y="292"/>
                </a:lnTo>
                <a:lnTo>
                  <a:pt x="1898" y="318"/>
                </a:lnTo>
                <a:lnTo>
                  <a:pt x="2068" y="348"/>
                </a:lnTo>
                <a:lnTo>
                  <a:pt x="2238" y="380"/>
                </a:lnTo>
                <a:lnTo>
                  <a:pt x="2408" y="416"/>
                </a:lnTo>
                <a:lnTo>
                  <a:pt x="2576" y="456"/>
                </a:lnTo>
                <a:lnTo>
                  <a:pt x="2742" y="500"/>
                </a:lnTo>
                <a:lnTo>
                  <a:pt x="2906" y="546"/>
                </a:lnTo>
                <a:lnTo>
                  <a:pt x="3070" y="598"/>
                </a:lnTo>
                <a:lnTo>
                  <a:pt x="3234" y="652"/>
                </a:lnTo>
                <a:lnTo>
                  <a:pt x="3394" y="710"/>
                </a:lnTo>
                <a:lnTo>
                  <a:pt x="3554" y="770"/>
                </a:lnTo>
                <a:lnTo>
                  <a:pt x="3712" y="834"/>
                </a:lnTo>
                <a:lnTo>
                  <a:pt x="3870" y="902"/>
                </a:lnTo>
                <a:lnTo>
                  <a:pt x="4024" y="972"/>
                </a:lnTo>
                <a:lnTo>
                  <a:pt x="4178" y="1048"/>
                </a:lnTo>
                <a:lnTo>
                  <a:pt x="4330" y="1124"/>
                </a:lnTo>
                <a:lnTo>
                  <a:pt x="4482" y="1204"/>
                </a:lnTo>
                <a:lnTo>
                  <a:pt x="4630" y="1288"/>
                </a:lnTo>
                <a:lnTo>
                  <a:pt x="4778" y="1376"/>
                </a:lnTo>
                <a:lnTo>
                  <a:pt x="4924" y="1466"/>
                </a:lnTo>
                <a:lnTo>
                  <a:pt x="5068" y="1558"/>
                </a:lnTo>
                <a:lnTo>
                  <a:pt x="5210" y="1654"/>
                </a:lnTo>
                <a:lnTo>
                  <a:pt x="5350" y="1752"/>
                </a:lnTo>
                <a:lnTo>
                  <a:pt x="5488" y="1854"/>
                </a:lnTo>
                <a:lnTo>
                  <a:pt x="5626" y="1958"/>
                </a:lnTo>
                <a:lnTo>
                  <a:pt x="5760" y="2066"/>
                </a:lnTo>
                <a:lnTo>
                  <a:pt x="5760" y="0"/>
                </a:lnTo>
                <a:lnTo>
                  <a:pt x="0" y="0"/>
                </a:lnTo>
                <a:lnTo>
                  <a:pt x="0" y="25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0" name="Freeform 8"/>
          <p:cNvSpPr>
            <a:spLocks/>
          </p:cNvSpPr>
          <p:nvPr userDrawn="1"/>
        </p:nvSpPr>
        <p:spPr bwMode="auto">
          <a:xfrm>
            <a:off x="9" y="531005"/>
            <a:ext cx="2506492" cy="5128248"/>
          </a:xfrm>
          <a:custGeom>
            <a:avLst/>
            <a:gdLst/>
            <a:ahLst/>
            <a:cxnLst>
              <a:cxn ang="0">
                <a:pos x="670" y="0"/>
              </a:cxn>
              <a:cxn ang="0">
                <a:pos x="670" y="0"/>
              </a:cxn>
              <a:cxn ang="0">
                <a:pos x="502" y="2"/>
              </a:cxn>
              <a:cxn ang="0">
                <a:pos x="334" y="8"/>
              </a:cxn>
              <a:cxn ang="0">
                <a:pos x="166" y="16"/>
              </a:cxn>
              <a:cxn ang="0">
                <a:pos x="0" y="28"/>
              </a:cxn>
              <a:cxn ang="0">
                <a:pos x="0" y="2144"/>
              </a:cxn>
              <a:cxn ang="0">
                <a:pos x="0" y="2144"/>
              </a:cxn>
              <a:cxn ang="0">
                <a:pos x="48" y="2000"/>
              </a:cxn>
              <a:cxn ang="0">
                <a:pos x="98" y="1858"/>
              </a:cxn>
              <a:cxn ang="0">
                <a:pos x="150" y="1716"/>
              </a:cxn>
              <a:cxn ang="0">
                <a:pos x="204" y="1576"/>
              </a:cxn>
              <a:cxn ang="0">
                <a:pos x="260" y="1438"/>
              </a:cxn>
              <a:cxn ang="0">
                <a:pos x="318" y="1300"/>
              </a:cxn>
              <a:cxn ang="0">
                <a:pos x="376" y="1166"/>
              </a:cxn>
              <a:cxn ang="0">
                <a:pos x="436" y="1030"/>
              </a:cxn>
              <a:cxn ang="0">
                <a:pos x="498" y="898"/>
              </a:cxn>
              <a:cxn ang="0">
                <a:pos x="562" y="766"/>
              </a:cxn>
              <a:cxn ang="0">
                <a:pos x="628" y="636"/>
              </a:cxn>
              <a:cxn ang="0">
                <a:pos x="696" y="506"/>
              </a:cxn>
              <a:cxn ang="0">
                <a:pos x="764" y="380"/>
              </a:cxn>
              <a:cxn ang="0">
                <a:pos x="834" y="254"/>
              </a:cxn>
              <a:cxn ang="0">
                <a:pos x="906" y="128"/>
              </a:cxn>
              <a:cxn ang="0">
                <a:pos x="978" y="6"/>
              </a:cxn>
              <a:cxn ang="0">
                <a:pos x="978" y="6"/>
              </a:cxn>
              <a:cxn ang="0">
                <a:pos x="826" y="2"/>
              </a:cxn>
              <a:cxn ang="0">
                <a:pos x="670" y="0"/>
              </a:cxn>
            </a:cxnLst>
            <a:rect l="0" t="0" r="r" b="b"/>
            <a:pathLst>
              <a:path w="978" h="2144">
                <a:moveTo>
                  <a:pt x="670" y="0"/>
                </a:moveTo>
                <a:lnTo>
                  <a:pt x="670" y="0"/>
                </a:lnTo>
                <a:lnTo>
                  <a:pt x="502" y="2"/>
                </a:lnTo>
                <a:lnTo>
                  <a:pt x="334" y="8"/>
                </a:lnTo>
                <a:lnTo>
                  <a:pt x="166" y="16"/>
                </a:lnTo>
                <a:lnTo>
                  <a:pt x="0" y="28"/>
                </a:lnTo>
                <a:lnTo>
                  <a:pt x="0" y="2144"/>
                </a:lnTo>
                <a:lnTo>
                  <a:pt x="0" y="2144"/>
                </a:lnTo>
                <a:lnTo>
                  <a:pt x="48" y="2000"/>
                </a:lnTo>
                <a:lnTo>
                  <a:pt x="98" y="1858"/>
                </a:lnTo>
                <a:lnTo>
                  <a:pt x="150" y="1716"/>
                </a:lnTo>
                <a:lnTo>
                  <a:pt x="204" y="1576"/>
                </a:lnTo>
                <a:lnTo>
                  <a:pt x="260" y="1438"/>
                </a:lnTo>
                <a:lnTo>
                  <a:pt x="318" y="1300"/>
                </a:lnTo>
                <a:lnTo>
                  <a:pt x="376" y="1166"/>
                </a:lnTo>
                <a:lnTo>
                  <a:pt x="436" y="1030"/>
                </a:lnTo>
                <a:lnTo>
                  <a:pt x="498" y="898"/>
                </a:lnTo>
                <a:lnTo>
                  <a:pt x="562" y="766"/>
                </a:lnTo>
                <a:lnTo>
                  <a:pt x="628" y="636"/>
                </a:lnTo>
                <a:lnTo>
                  <a:pt x="696" y="506"/>
                </a:lnTo>
                <a:lnTo>
                  <a:pt x="764" y="380"/>
                </a:lnTo>
                <a:lnTo>
                  <a:pt x="834" y="254"/>
                </a:lnTo>
                <a:lnTo>
                  <a:pt x="906" y="128"/>
                </a:lnTo>
                <a:lnTo>
                  <a:pt x="978" y="6"/>
                </a:lnTo>
                <a:lnTo>
                  <a:pt x="978" y="6"/>
                </a:lnTo>
                <a:lnTo>
                  <a:pt x="826" y="2"/>
                </a:lnTo>
                <a:lnTo>
                  <a:pt x="67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81" name="Freeform 9"/>
          <p:cNvSpPr>
            <a:spLocks/>
          </p:cNvSpPr>
          <p:nvPr userDrawn="1"/>
        </p:nvSpPr>
        <p:spPr bwMode="auto">
          <a:xfrm>
            <a:off x="9" y="531005"/>
            <a:ext cx="2506492" cy="5128248"/>
          </a:xfrm>
          <a:custGeom>
            <a:avLst/>
            <a:gdLst/>
            <a:ahLst/>
            <a:cxnLst>
              <a:cxn ang="0">
                <a:pos x="670" y="0"/>
              </a:cxn>
              <a:cxn ang="0">
                <a:pos x="670" y="0"/>
              </a:cxn>
              <a:cxn ang="0">
                <a:pos x="502" y="2"/>
              </a:cxn>
              <a:cxn ang="0">
                <a:pos x="334" y="8"/>
              </a:cxn>
              <a:cxn ang="0">
                <a:pos x="166" y="16"/>
              </a:cxn>
              <a:cxn ang="0">
                <a:pos x="0" y="28"/>
              </a:cxn>
              <a:cxn ang="0">
                <a:pos x="0" y="2144"/>
              </a:cxn>
              <a:cxn ang="0">
                <a:pos x="0" y="2144"/>
              </a:cxn>
              <a:cxn ang="0">
                <a:pos x="48" y="2000"/>
              </a:cxn>
              <a:cxn ang="0">
                <a:pos x="98" y="1858"/>
              </a:cxn>
              <a:cxn ang="0">
                <a:pos x="150" y="1716"/>
              </a:cxn>
              <a:cxn ang="0">
                <a:pos x="204" y="1576"/>
              </a:cxn>
              <a:cxn ang="0">
                <a:pos x="260" y="1438"/>
              </a:cxn>
              <a:cxn ang="0">
                <a:pos x="318" y="1300"/>
              </a:cxn>
              <a:cxn ang="0">
                <a:pos x="376" y="1166"/>
              </a:cxn>
              <a:cxn ang="0">
                <a:pos x="436" y="1030"/>
              </a:cxn>
              <a:cxn ang="0">
                <a:pos x="498" y="898"/>
              </a:cxn>
              <a:cxn ang="0">
                <a:pos x="562" y="766"/>
              </a:cxn>
              <a:cxn ang="0">
                <a:pos x="628" y="636"/>
              </a:cxn>
              <a:cxn ang="0">
                <a:pos x="696" y="506"/>
              </a:cxn>
              <a:cxn ang="0">
                <a:pos x="764" y="380"/>
              </a:cxn>
              <a:cxn ang="0">
                <a:pos x="834" y="254"/>
              </a:cxn>
              <a:cxn ang="0">
                <a:pos x="906" y="128"/>
              </a:cxn>
              <a:cxn ang="0">
                <a:pos x="978" y="6"/>
              </a:cxn>
              <a:cxn ang="0">
                <a:pos x="978" y="6"/>
              </a:cxn>
              <a:cxn ang="0">
                <a:pos x="826" y="2"/>
              </a:cxn>
              <a:cxn ang="0">
                <a:pos x="670" y="0"/>
              </a:cxn>
            </a:cxnLst>
            <a:rect l="0" t="0" r="r" b="b"/>
            <a:pathLst>
              <a:path w="978" h="2144">
                <a:moveTo>
                  <a:pt x="670" y="0"/>
                </a:moveTo>
                <a:lnTo>
                  <a:pt x="670" y="0"/>
                </a:lnTo>
                <a:lnTo>
                  <a:pt x="502" y="2"/>
                </a:lnTo>
                <a:lnTo>
                  <a:pt x="334" y="8"/>
                </a:lnTo>
                <a:lnTo>
                  <a:pt x="166" y="16"/>
                </a:lnTo>
                <a:lnTo>
                  <a:pt x="0" y="28"/>
                </a:lnTo>
                <a:lnTo>
                  <a:pt x="0" y="2144"/>
                </a:lnTo>
                <a:lnTo>
                  <a:pt x="0" y="2144"/>
                </a:lnTo>
                <a:lnTo>
                  <a:pt x="48" y="2000"/>
                </a:lnTo>
                <a:lnTo>
                  <a:pt x="98" y="1858"/>
                </a:lnTo>
                <a:lnTo>
                  <a:pt x="150" y="1716"/>
                </a:lnTo>
                <a:lnTo>
                  <a:pt x="204" y="1576"/>
                </a:lnTo>
                <a:lnTo>
                  <a:pt x="260" y="1438"/>
                </a:lnTo>
                <a:lnTo>
                  <a:pt x="318" y="1300"/>
                </a:lnTo>
                <a:lnTo>
                  <a:pt x="376" y="1166"/>
                </a:lnTo>
                <a:lnTo>
                  <a:pt x="436" y="1030"/>
                </a:lnTo>
                <a:lnTo>
                  <a:pt x="498" y="898"/>
                </a:lnTo>
                <a:lnTo>
                  <a:pt x="562" y="766"/>
                </a:lnTo>
                <a:lnTo>
                  <a:pt x="628" y="636"/>
                </a:lnTo>
                <a:lnTo>
                  <a:pt x="696" y="506"/>
                </a:lnTo>
                <a:lnTo>
                  <a:pt x="764" y="380"/>
                </a:lnTo>
                <a:lnTo>
                  <a:pt x="834" y="254"/>
                </a:lnTo>
                <a:lnTo>
                  <a:pt x="906" y="128"/>
                </a:lnTo>
                <a:lnTo>
                  <a:pt x="978" y="6"/>
                </a:lnTo>
                <a:lnTo>
                  <a:pt x="978" y="6"/>
                </a:lnTo>
                <a:lnTo>
                  <a:pt x="826" y="2"/>
                </a:lnTo>
                <a:lnTo>
                  <a:pt x="67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2" name="Freeform 10"/>
          <p:cNvSpPr>
            <a:spLocks/>
          </p:cNvSpPr>
          <p:nvPr userDrawn="1"/>
        </p:nvSpPr>
        <p:spPr bwMode="auto">
          <a:xfrm>
            <a:off x="9" y="5"/>
            <a:ext cx="2875546" cy="597977"/>
          </a:xfrm>
          <a:custGeom>
            <a:avLst/>
            <a:gdLst/>
            <a:ahLst/>
            <a:cxnLst>
              <a:cxn ang="0">
                <a:pos x="1122" y="0"/>
              </a:cxn>
              <a:cxn ang="0">
                <a:pos x="0" y="0"/>
              </a:cxn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26" y="224"/>
              </a:cxn>
              <a:cxn ang="0">
                <a:pos x="978" y="228"/>
              </a:cxn>
              <a:cxn ang="0">
                <a:pos x="978" y="228"/>
              </a:cxn>
              <a:cxn ang="0">
                <a:pos x="1050" y="114"/>
              </a:cxn>
              <a:cxn ang="0">
                <a:pos x="1122" y="0"/>
              </a:cxn>
            </a:cxnLst>
            <a:rect l="0" t="0" r="r" b="b"/>
            <a:pathLst>
              <a:path w="1122" h="250">
                <a:moveTo>
                  <a:pt x="1122" y="0"/>
                </a:moveTo>
                <a:lnTo>
                  <a:pt x="0" y="0"/>
                </a:lnTo>
                <a:lnTo>
                  <a:pt x="0" y="250"/>
                </a:ln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26" y="224"/>
                </a:lnTo>
                <a:lnTo>
                  <a:pt x="978" y="228"/>
                </a:lnTo>
                <a:lnTo>
                  <a:pt x="978" y="228"/>
                </a:lnTo>
                <a:lnTo>
                  <a:pt x="1050" y="114"/>
                </a:lnTo>
                <a:lnTo>
                  <a:pt x="11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pPr marL="0" algn="l" defTabSz="1368349" rtl="0" eaLnBrk="1" latinLnBrk="1" hangingPunct="1"/>
            <a:endParaRPr lang="ko-KR" altLang="en-US" sz="27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83" name="Freeform 11"/>
          <p:cNvSpPr>
            <a:spLocks/>
          </p:cNvSpPr>
          <p:nvPr userDrawn="1"/>
        </p:nvSpPr>
        <p:spPr bwMode="auto">
          <a:xfrm>
            <a:off x="9" y="5"/>
            <a:ext cx="2875546" cy="597977"/>
          </a:xfrm>
          <a:custGeom>
            <a:avLst/>
            <a:gdLst/>
            <a:ahLst/>
            <a:cxnLst>
              <a:cxn ang="0">
                <a:pos x="1122" y="0"/>
              </a:cxn>
              <a:cxn ang="0">
                <a:pos x="0" y="0"/>
              </a:cxn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26" y="224"/>
              </a:cxn>
              <a:cxn ang="0">
                <a:pos x="978" y="228"/>
              </a:cxn>
              <a:cxn ang="0">
                <a:pos x="978" y="228"/>
              </a:cxn>
              <a:cxn ang="0">
                <a:pos x="1050" y="114"/>
              </a:cxn>
              <a:cxn ang="0">
                <a:pos x="1122" y="0"/>
              </a:cxn>
            </a:cxnLst>
            <a:rect l="0" t="0" r="r" b="b"/>
            <a:pathLst>
              <a:path w="1122" h="250">
                <a:moveTo>
                  <a:pt x="1122" y="0"/>
                </a:moveTo>
                <a:lnTo>
                  <a:pt x="0" y="0"/>
                </a:lnTo>
                <a:lnTo>
                  <a:pt x="0" y="250"/>
                </a:ln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26" y="224"/>
                </a:lnTo>
                <a:lnTo>
                  <a:pt x="978" y="228"/>
                </a:lnTo>
                <a:lnTo>
                  <a:pt x="978" y="228"/>
                </a:lnTo>
                <a:lnTo>
                  <a:pt x="1050" y="114"/>
                </a:lnTo>
                <a:lnTo>
                  <a:pt x="112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95" name="Freeform 123"/>
          <p:cNvSpPr>
            <a:spLocks/>
          </p:cNvSpPr>
          <p:nvPr userDrawn="1"/>
        </p:nvSpPr>
        <p:spPr bwMode="auto">
          <a:xfrm>
            <a:off x="9856860" y="6101769"/>
            <a:ext cx="2234827" cy="251628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" y="150"/>
              </a:cxn>
              <a:cxn ang="0">
                <a:pos x="52" y="266"/>
              </a:cxn>
              <a:cxn ang="0">
                <a:pos x="88" y="394"/>
              </a:cxn>
              <a:cxn ang="0">
                <a:pos x="134" y="530"/>
              </a:cxn>
              <a:cxn ang="0">
                <a:pos x="192" y="662"/>
              </a:cxn>
              <a:cxn ang="0">
                <a:pos x="244" y="756"/>
              </a:cxn>
              <a:cxn ang="0">
                <a:pos x="284" y="814"/>
              </a:cxn>
              <a:cxn ang="0">
                <a:pos x="328" y="868"/>
              </a:cxn>
              <a:cxn ang="0">
                <a:pos x="350" y="892"/>
              </a:cxn>
              <a:cxn ang="0">
                <a:pos x="398" y="934"/>
              </a:cxn>
              <a:cxn ang="0">
                <a:pos x="448" y="970"/>
              </a:cxn>
              <a:cxn ang="0">
                <a:pos x="498" y="998"/>
              </a:cxn>
              <a:cxn ang="0">
                <a:pos x="548" y="1018"/>
              </a:cxn>
              <a:cxn ang="0">
                <a:pos x="600" y="1034"/>
              </a:cxn>
              <a:cxn ang="0">
                <a:pos x="698" y="1050"/>
              </a:cxn>
              <a:cxn ang="0">
                <a:pos x="744" y="1052"/>
              </a:cxn>
              <a:cxn ang="0">
                <a:pos x="812" y="1048"/>
              </a:cxn>
              <a:cxn ang="0">
                <a:pos x="872" y="1040"/>
              </a:cxn>
              <a:cxn ang="0">
                <a:pos x="842" y="1046"/>
              </a:cxn>
              <a:cxn ang="0">
                <a:pos x="778" y="1052"/>
              </a:cxn>
              <a:cxn ang="0">
                <a:pos x="744" y="1052"/>
              </a:cxn>
              <a:cxn ang="0">
                <a:pos x="670" y="1048"/>
              </a:cxn>
              <a:cxn ang="0">
                <a:pos x="594" y="1032"/>
              </a:cxn>
              <a:cxn ang="0">
                <a:pos x="514" y="1006"/>
              </a:cxn>
              <a:cxn ang="0">
                <a:pos x="436" y="962"/>
              </a:cxn>
              <a:cxn ang="0">
                <a:pos x="448" y="912"/>
              </a:cxn>
              <a:cxn ang="0">
                <a:pos x="460" y="812"/>
              </a:cxn>
              <a:cxn ang="0">
                <a:pos x="462" y="760"/>
              </a:cxn>
              <a:cxn ang="0">
                <a:pos x="460" y="714"/>
              </a:cxn>
              <a:cxn ang="0">
                <a:pos x="388" y="654"/>
              </a:cxn>
              <a:cxn ang="0">
                <a:pos x="322" y="586"/>
              </a:cxn>
              <a:cxn ang="0">
                <a:pos x="264" y="512"/>
              </a:cxn>
              <a:cxn ang="0">
                <a:pos x="216" y="434"/>
              </a:cxn>
              <a:cxn ang="0">
                <a:pos x="174" y="350"/>
              </a:cxn>
              <a:cxn ang="0">
                <a:pos x="144" y="264"/>
              </a:cxn>
              <a:cxn ang="0">
                <a:pos x="122" y="172"/>
              </a:cxn>
              <a:cxn ang="0">
                <a:pos x="110" y="80"/>
              </a:cxn>
              <a:cxn ang="0">
                <a:pos x="58" y="40"/>
              </a:cxn>
              <a:cxn ang="0">
                <a:pos x="2" y="6"/>
              </a:cxn>
            </a:cxnLst>
            <a:rect l="0" t="0" r="r" b="b"/>
            <a:pathLst>
              <a:path w="872" h="1052">
                <a:moveTo>
                  <a:pt x="0" y="0"/>
                </a:moveTo>
                <a:lnTo>
                  <a:pt x="0" y="0"/>
                </a:lnTo>
                <a:lnTo>
                  <a:pt x="10" y="60"/>
                </a:lnTo>
                <a:lnTo>
                  <a:pt x="26" y="150"/>
                </a:lnTo>
                <a:lnTo>
                  <a:pt x="38" y="206"/>
                </a:lnTo>
                <a:lnTo>
                  <a:pt x="52" y="266"/>
                </a:lnTo>
                <a:lnTo>
                  <a:pt x="68" y="328"/>
                </a:lnTo>
                <a:lnTo>
                  <a:pt x="88" y="394"/>
                </a:lnTo>
                <a:lnTo>
                  <a:pt x="108" y="462"/>
                </a:lnTo>
                <a:lnTo>
                  <a:pt x="134" y="530"/>
                </a:lnTo>
                <a:lnTo>
                  <a:pt x="162" y="596"/>
                </a:lnTo>
                <a:lnTo>
                  <a:pt x="192" y="662"/>
                </a:lnTo>
                <a:lnTo>
                  <a:pt x="226" y="726"/>
                </a:lnTo>
                <a:lnTo>
                  <a:pt x="244" y="756"/>
                </a:lnTo>
                <a:lnTo>
                  <a:pt x="264" y="786"/>
                </a:lnTo>
                <a:lnTo>
                  <a:pt x="284" y="814"/>
                </a:lnTo>
                <a:lnTo>
                  <a:pt x="306" y="842"/>
                </a:lnTo>
                <a:lnTo>
                  <a:pt x="328" y="868"/>
                </a:lnTo>
                <a:lnTo>
                  <a:pt x="350" y="892"/>
                </a:lnTo>
                <a:lnTo>
                  <a:pt x="350" y="892"/>
                </a:lnTo>
                <a:lnTo>
                  <a:pt x="374" y="914"/>
                </a:lnTo>
                <a:lnTo>
                  <a:pt x="398" y="934"/>
                </a:lnTo>
                <a:lnTo>
                  <a:pt x="424" y="954"/>
                </a:lnTo>
                <a:lnTo>
                  <a:pt x="448" y="970"/>
                </a:lnTo>
                <a:lnTo>
                  <a:pt x="472" y="984"/>
                </a:lnTo>
                <a:lnTo>
                  <a:pt x="498" y="998"/>
                </a:lnTo>
                <a:lnTo>
                  <a:pt x="524" y="1010"/>
                </a:lnTo>
                <a:lnTo>
                  <a:pt x="548" y="1018"/>
                </a:lnTo>
                <a:lnTo>
                  <a:pt x="574" y="1028"/>
                </a:lnTo>
                <a:lnTo>
                  <a:pt x="600" y="1034"/>
                </a:lnTo>
                <a:lnTo>
                  <a:pt x="648" y="1044"/>
                </a:lnTo>
                <a:lnTo>
                  <a:pt x="698" y="1050"/>
                </a:lnTo>
                <a:lnTo>
                  <a:pt x="744" y="1052"/>
                </a:lnTo>
                <a:lnTo>
                  <a:pt x="744" y="1052"/>
                </a:lnTo>
                <a:lnTo>
                  <a:pt x="778" y="1052"/>
                </a:lnTo>
                <a:lnTo>
                  <a:pt x="812" y="1048"/>
                </a:lnTo>
                <a:lnTo>
                  <a:pt x="842" y="1046"/>
                </a:lnTo>
                <a:lnTo>
                  <a:pt x="872" y="1040"/>
                </a:lnTo>
                <a:lnTo>
                  <a:pt x="872" y="1040"/>
                </a:lnTo>
                <a:lnTo>
                  <a:pt x="842" y="1046"/>
                </a:lnTo>
                <a:lnTo>
                  <a:pt x="812" y="1048"/>
                </a:lnTo>
                <a:lnTo>
                  <a:pt x="778" y="1052"/>
                </a:lnTo>
                <a:lnTo>
                  <a:pt x="744" y="1052"/>
                </a:lnTo>
                <a:lnTo>
                  <a:pt x="744" y="1052"/>
                </a:lnTo>
                <a:lnTo>
                  <a:pt x="708" y="1050"/>
                </a:lnTo>
                <a:lnTo>
                  <a:pt x="670" y="1048"/>
                </a:lnTo>
                <a:lnTo>
                  <a:pt x="632" y="1042"/>
                </a:lnTo>
                <a:lnTo>
                  <a:pt x="594" y="1032"/>
                </a:lnTo>
                <a:lnTo>
                  <a:pt x="554" y="1020"/>
                </a:lnTo>
                <a:lnTo>
                  <a:pt x="514" y="1006"/>
                </a:lnTo>
                <a:lnTo>
                  <a:pt x="476" y="986"/>
                </a:lnTo>
                <a:lnTo>
                  <a:pt x="436" y="962"/>
                </a:lnTo>
                <a:lnTo>
                  <a:pt x="436" y="962"/>
                </a:lnTo>
                <a:lnTo>
                  <a:pt x="448" y="912"/>
                </a:lnTo>
                <a:lnTo>
                  <a:pt x="456" y="862"/>
                </a:lnTo>
                <a:lnTo>
                  <a:pt x="460" y="812"/>
                </a:lnTo>
                <a:lnTo>
                  <a:pt x="462" y="760"/>
                </a:lnTo>
                <a:lnTo>
                  <a:pt x="462" y="760"/>
                </a:lnTo>
                <a:lnTo>
                  <a:pt x="460" y="714"/>
                </a:lnTo>
                <a:lnTo>
                  <a:pt x="460" y="714"/>
                </a:lnTo>
                <a:lnTo>
                  <a:pt x="424" y="684"/>
                </a:lnTo>
                <a:lnTo>
                  <a:pt x="388" y="654"/>
                </a:lnTo>
                <a:lnTo>
                  <a:pt x="354" y="620"/>
                </a:lnTo>
                <a:lnTo>
                  <a:pt x="322" y="586"/>
                </a:lnTo>
                <a:lnTo>
                  <a:pt x="292" y="550"/>
                </a:lnTo>
                <a:lnTo>
                  <a:pt x="264" y="512"/>
                </a:lnTo>
                <a:lnTo>
                  <a:pt x="238" y="474"/>
                </a:lnTo>
                <a:lnTo>
                  <a:pt x="216" y="434"/>
                </a:lnTo>
                <a:lnTo>
                  <a:pt x="194" y="392"/>
                </a:lnTo>
                <a:lnTo>
                  <a:pt x="174" y="350"/>
                </a:lnTo>
                <a:lnTo>
                  <a:pt x="158" y="308"/>
                </a:lnTo>
                <a:lnTo>
                  <a:pt x="144" y="264"/>
                </a:lnTo>
                <a:lnTo>
                  <a:pt x="132" y="218"/>
                </a:lnTo>
                <a:lnTo>
                  <a:pt x="122" y="172"/>
                </a:lnTo>
                <a:lnTo>
                  <a:pt x="114" y="126"/>
                </a:lnTo>
                <a:lnTo>
                  <a:pt x="110" y="80"/>
                </a:lnTo>
                <a:lnTo>
                  <a:pt x="110" y="80"/>
                </a:lnTo>
                <a:lnTo>
                  <a:pt x="58" y="40"/>
                </a:lnTo>
                <a:lnTo>
                  <a:pt x="2" y="6"/>
                </a:lnTo>
                <a:lnTo>
                  <a:pt x="2" y="6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136835" tIns="68419" rIns="136835" bIns="68419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07" name="그룹 206"/>
          <p:cNvGrpSpPr/>
          <p:nvPr userDrawn="1"/>
        </p:nvGrpSpPr>
        <p:grpSpPr>
          <a:xfrm>
            <a:off x="10682068" y="4781428"/>
            <a:ext cx="3649535" cy="3451522"/>
            <a:chOff x="6616700" y="3173413"/>
            <a:chExt cx="2260600" cy="2290763"/>
          </a:xfrm>
        </p:grpSpPr>
        <p:sp>
          <p:nvSpPr>
            <p:cNvPr id="3088" name="Freeform 16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Rectangle 1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8131175" y="5405438"/>
              <a:ext cx="117475" cy="571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0" y="16"/>
                </a:cxn>
                <a:cxn ang="0">
                  <a:pos x="52" y="28"/>
                </a:cxn>
                <a:cxn ang="0">
                  <a:pos x="74" y="36"/>
                </a:cxn>
                <a:cxn ang="0">
                  <a:pos x="74" y="36"/>
                </a:cxn>
                <a:cxn ang="0">
                  <a:pos x="52" y="28"/>
                </a:cxn>
                <a:cxn ang="0">
                  <a:pos x="30" y="16"/>
                </a:cxn>
                <a:cxn ang="0">
                  <a:pos x="0" y="0"/>
                </a:cxn>
              </a:cxnLst>
              <a:rect l="0" t="0" r="r" b="b"/>
              <a:pathLst>
                <a:path w="74" h="36">
                  <a:moveTo>
                    <a:pt x="0" y="0"/>
                  </a:moveTo>
                  <a:lnTo>
                    <a:pt x="0" y="0"/>
                  </a:lnTo>
                  <a:lnTo>
                    <a:pt x="30" y="16"/>
                  </a:lnTo>
                  <a:lnTo>
                    <a:pt x="52" y="28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52" y="28"/>
                  </a:lnTo>
                  <a:lnTo>
                    <a:pt x="30" y="16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Rectangle 19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Rectangle 21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Rectangle 23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Rectangle 24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7673975" y="4760913"/>
              <a:ext cx="752475" cy="61277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50" y="0"/>
                </a:cxn>
                <a:cxn ang="0">
                  <a:pos x="148" y="34"/>
                </a:cxn>
                <a:cxn ang="0">
                  <a:pos x="148" y="34"/>
                </a:cxn>
                <a:cxn ang="0">
                  <a:pos x="150" y="76"/>
                </a:cxn>
                <a:cxn ang="0">
                  <a:pos x="154" y="118"/>
                </a:cxn>
                <a:cxn ang="0">
                  <a:pos x="158" y="160"/>
                </a:cxn>
                <a:cxn ang="0">
                  <a:pos x="166" y="200"/>
                </a:cxn>
                <a:cxn ang="0">
                  <a:pos x="174" y="240"/>
                </a:cxn>
                <a:cxn ang="0">
                  <a:pos x="186" y="280"/>
                </a:cxn>
                <a:cxn ang="0">
                  <a:pos x="198" y="320"/>
                </a:cxn>
                <a:cxn ang="0">
                  <a:pos x="212" y="358"/>
                </a:cxn>
                <a:cxn ang="0">
                  <a:pos x="212" y="358"/>
                </a:cxn>
                <a:cxn ang="0">
                  <a:pos x="182" y="336"/>
                </a:cxn>
                <a:cxn ang="0">
                  <a:pos x="154" y="310"/>
                </a:cxn>
                <a:cxn ang="0">
                  <a:pos x="124" y="280"/>
                </a:cxn>
                <a:cxn ang="0">
                  <a:pos x="94" y="250"/>
                </a:cxn>
                <a:cxn ang="0">
                  <a:pos x="66" y="214"/>
                </a:cxn>
                <a:cxn ang="0">
                  <a:pos x="42" y="176"/>
                </a:cxn>
                <a:cxn ang="0">
                  <a:pos x="18" y="134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10" y="116"/>
                </a:cxn>
                <a:cxn ang="0">
                  <a:pos x="22" y="142"/>
                </a:cxn>
                <a:cxn ang="0">
                  <a:pos x="36" y="166"/>
                </a:cxn>
                <a:cxn ang="0">
                  <a:pos x="50" y="190"/>
                </a:cxn>
                <a:cxn ang="0">
                  <a:pos x="66" y="212"/>
                </a:cxn>
                <a:cxn ang="0">
                  <a:pos x="82" y="234"/>
                </a:cxn>
                <a:cxn ang="0">
                  <a:pos x="116" y="272"/>
                </a:cxn>
                <a:cxn ang="0">
                  <a:pos x="150" y="308"/>
                </a:cxn>
                <a:cxn ang="0">
                  <a:pos x="186" y="338"/>
                </a:cxn>
                <a:cxn ang="0">
                  <a:pos x="220" y="364"/>
                </a:cxn>
                <a:cxn ang="0">
                  <a:pos x="254" y="386"/>
                </a:cxn>
                <a:cxn ang="0">
                  <a:pos x="254" y="386"/>
                </a:cxn>
                <a:cxn ang="0">
                  <a:pos x="288" y="358"/>
                </a:cxn>
                <a:cxn ang="0">
                  <a:pos x="320" y="330"/>
                </a:cxn>
                <a:cxn ang="0">
                  <a:pos x="350" y="300"/>
                </a:cxn>
                <a:cxn ang="0">
                  <a:pos x="378" y="268"/>
                </a:cxn>
                <a:cxn ang="0">
                  <a:pos x="406" y="236"/>
                </a:cxn>
                <a:cxn ang="0">
                  <a:pos x="430" y="202"/>
                </a:cxn>
                <a:cxn ang="0">
                  <a:pos x="454" y="168"/>
                </a:cxn>
                <a:cxn ang="0">
                  <a:pos x="474" y="134"/>
                </a:cxn>
                <a:cxn ang="0">
                  <a:pos x="474" y="134"/>
                </a:cxn>
                <a:cxn ang="0">
                  <a:pos x="430" y="122"/>
                </a:cxn>
                <a:cxn ang="0">
                  <a:pos x="388" y="108"/>
                </a:cxn>
                <a:cxn ang="0">
                  <a:pos x="346" y="94"/>
                </a:cxn>
                <a:cxn ang="0">
                  <a:pos x="304" y="78"/>
                </a:cxn>
                <a:cxn ang="0">
                  <a:pos x="264" y="60"/>
                </a:cxn>
                <a:cxn ang="0">
                  <a:pos x="224" y="42"/>
                </a:cxn>
                <a:cxn ang="0">
                  <a:pos x="186" y="22"/>
                </a:cxn>
                <a:cxn ang="0">
                  <a:pos x="150" y="0"/>
                </a:cxn>
              </a:cxnLst>
              <a:rect l="0" t="0" r="r" b="b"/>
              <a:pathLst>
                <a:path w="474" h="386">
                  <a:moveTo>
                    <a:pt x="150" y="0"/>
                  </a:moveTo>
                  <a:lnTo>
                    <a:pt x="150" y="0"/>
                  </a:lnTo>
                  <a:lnTo>
                    <a:pt x="148" y="34"/>
                  </a:lnTo>
                  <a:lnTo>
                    <a:pt x="148" y="34"/>
                  </a:lnTo>
                  <a:lnTo>
                    <a:pt x="150" y="76"/>
                  </a:lnTo>
                  <a:lnTo>
                    <a:pt x="154" y="118"/>
                  </a:lnTo>
                  <a:lnTo>
                    <a:pt x="158" y="160"/>
                  </a:lnTo>
                  <a:lnTo>
                    <a:pt x="166" y="200"/>
                  </a:lnTo>
                  <a:lnTo>
                    <a:pt x="174" y="240"/>
                  </a:lnTo>
                  <a:lnTo>
                    <a:pt x="186" y="280"/>
                  </a:lnTo>
                  <a:lnTo>
                    <a:pt x="198" y="320"/>
                  </a:lnTo>
                  <a:lnTo>
                    <a:pt x="212" y="358"/>
                  </a:lnTo>
                  <a:lnTo>
                    <a:pt x="212" y="358"/>
                  </a:lnTo>
                  <a:lnTo>
                    <a:pt x="182" y="336"/>
                  </a:lnTo>
                  <a:lnTo>
                    <a:pt x="154" y="310"/>
                  </a:lnTo>
                  <a:lnTo>
                    <a:pt x="124" y="280"/>
                  </a:lnTo>
                  <a:lnTo>
                    <a:pt x="94" y="250"/>
                  </a:lnTo>
                  <a:lnTo>
                    <a:pt x="66" y="214"/>
                  </a:lnTo>
                  <a:lnTo>
                    <a:pt x="42" y="176"/>
                  </a:lnTo>
                  <a:lnTo>
                    <a:pt x="18" y="134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0" y="116"/>
                  </a:lnTo>
                  <a:lnTo>
                    <a:pt x="22" y="142"/>
                  </a:lnTo>
                  <a:lnTo>
                    <a:pt x="36" y="166"/>
                  </a:lnTo>
                  <a:lnTo>
                    <a:pt x="50" y="190"/>
                  </a:lnTo>
                  <a:lnTo>
                    <a:pt x="66" y="212"/>
                  </a:lnTo>
                  <a:lnTo>
                    <a:pt x="82" y="234"/>
                  </a:lnTo>
                  <a:lnTo>
                    <a:pt x="116" y="272"/>
                  </a:lnTo>
                  <a:lnTo>
                    <a:pt x="150" y="308"/>
                  </a:lnTo>
                  <a:lnTo>
                    <a:pt x="186" y="338"/>
                  </a:lnTo>
                  <a:lnTo>
                    <a:pt x="220" y="364"/>
                  </a:lnTo>
                  <a:lnTo>
                    <a:pt x="254" y="386"/>
                  </a:lnTo>
                  <a:lnTo>
                    <a:pt x="254" y="386"/>
                  </a:lnTo>
                  <a:lnTo>
                    <a:pt x="288" y="358"/>
                  </a:lnTo>
                  <a:lnTo>
                    <a:pt x="320" y="330"/>
                  </a:lnTo>
                  <a:lnTo>
                    <a:pt x="350" y="300"/>
                  </a:lnTo>
                  <a:lnTo>
                    <a:pt x="378" y="268"/>
                  </a:lnTo>
                  <a:lnTo>
                    <a:pt x="406" y="236"/>
                  </a:lnTo>
                  <a:lnTo>
                    <a:pt x="430" y="202"/>
                  </a:lnTo>
                  <a:lnTo>
                    <a:pt x="454" y="168"/>
                  </a:lnTo>
                  <a:lnTo>
                    <a:pt x="474" y="134"/>
                  </a:lnTo>
                  <a:lnTo>
                    <a:pt x="474" y="134"/>
                  </a:lnTo>
                  <a:lnTo>
                    <a:pt x="430" y="122"/>
                  </a:lnTo>
                  <a:lnTo>
                    <a:pt x="388" y="108"/>
                  </a:lnTo>
                  <a:lnTo>
                    <a:pt x="346" y="94"/>
                  </a:lnTo>
                  <a:lnTo>
                    <a:pt x="304" y="78"/>
                  </a:lnTo>
                  <a:lnTo>
                    <a:pt x="264" y="60"/>
                  </a:lnTo>
                  <a:lnTo>
                    <a:pt x="224" y="42"/>
                  </a:lnTo>
                  <a:lnTo>
                    <a:pt x="186" y="22"/>
                  </a:lnTo>
                  <a:lnTo>
                    <a:pt x="15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7620000" y="46497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2" name="Rectangle 30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Rectangle 31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Rectangle 32"/>
            <p:cNvSpPr>
              <a:spLocks noChangeArrowheads="1"/>
            </p:cNvSpPr>
            <p:nvPr userDrawn="1"/>
          </p:nvSpPr>
          <p:spPr bwMode="auto">
            <a:xfrm>
              <a:off x="7620000" y="4640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Rectangle 33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Rectangle 34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7" name="Rectangle 35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8" name="Rectangle 36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9" name="Rectangle 37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0" name="Rectangle 38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1" name="Rectangle 39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2" name="Rectangle 40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3" name="Rectangle 41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4" name="Rectangle 42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5" name="Rectangle 43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6" name="Rectangle 44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7" name="Rectangle 45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8" name="Rectangle 46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9" name="Rectangle 47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0" name="Rectangle 48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1" name="Rectangle 49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2" name="Rectangle 50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3" name="Rectangle 51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4" name="Rectangle 52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5" name="Rectangle 53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6" name="Rectangle 54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7" name="Rectangle 55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8" name="Rectangle 56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9" name="Rectangle 57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0" name="Rectangle 58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1" name="Rectangle 59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2" name="Rectangle 60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3" name="Rectangle 61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4" name="Rectangle 62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5" name="Rectangle 63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6" name="Rectangle 64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7" name="Rectangle 65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8" name="Rectangle 66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9" name="Rectangle 67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0" name="Rectangle 68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1" name="Rectangle 69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2" name="Rectangle 70"/>
            <p:cNvSpPr>
              <a:spLocks noChangeArrowheads="1"/>
            </p:cNvSpPr>
            <p:nvPr userDrawn="1"/>
          </p:nvSpPr>
          <p:spPr bwMode="auto">
            <a:xfrm>
              <a:off x="7616825" y="45958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3" name="Freeform 71"/>
            <p:cNvSpPr>
              <a:spLocks/>
            </p:cNvSpPr>
            <p:nvPr userDrawn="1"/>
          </p:nvSpPr>
          <p:spPr bwMode="auto">
            <a:xfrm>
              <a:off x="7616825" y="45958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4" name="Freeform 72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5" name="Freeform 73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6" name="Freeform 74"/>
            <p:cNvSpPr>
              <a:spLocks noEditPoints="1"/>
            </p:cNvSpPr>
            <p:nvPr userDrawn="1"/>
          </p:nvSpPr>
          <p:spPr bwMode="auto">
            <a:xfrm>
              <a:off x="8077200" y="3173413"/>
              <a:ext cx="800100" cy="2289175"/>
            </a:xfrm>
            <a:custGeom>
              <a:avLst/>
              <a:gdLst/>
              <a:ahLst/>
              <a:cxnLst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108" y="0"/>
                </a:cxn>
                <a:cxn ang="0">
                  <a:pos x="168" y="82"/>
                </a:cxn>
                <a:cxn ang="0">
                  <a:pos x="230" y="172"/>
                </a:cxn>
                <a:cxn ang="0">
                  <a:pos x="300" y="288"/>
                </a:cxn>
                <a:cxn ang="0">
                  <a:pos x="270" y="310"/>
                </a:cxn>
                <a:cxn ang="0">
                  <a:pos x="214" y="356"/>
                </a:cxn>
                <a:cxn ang="0">
                  <a:pos x="186" y="380"/>
                </a:cxn>
                <a:cxn ang="0">
                  <a:pos x="242" y="474"/>
                </a:cxn>
                <a:cxn ang="0">
                  <a:pos x="282" y="574"/>
                </a:cxn>
                <a:cxn ang="0">
                  <a:pos x="308" y="676"/>
                </a:cxn>
                <a:cxn ang="0">
                  <a:pos x="316" y="784"/>
                </a:cxn>
                <a:cxn ang="0">
                  <a:pos x="314" y="832"/>
                </a:cxn>
                <a:cxn ang="0">
                  <a:pos x="302" y="922"/>
                </a:cxn>
                <a:cxn ang="0">
                  <a:pos x="278" y="1010"/>
                </a:cxn>
                <a:cxn ang="0">
                  <a:pos x="242" y="1094"/>
                </a:cxn>
                <a:cxn ang="0">
                  <a:pos x="220" y="1134"/>
                </a:cxn>
                <a:cxn ang="0">
                  <a:pos x="324" y="1154"/>
                </a:cxn>
                <a:cxn ang="0">
                  <a:pos x="432" y="1168"/>
                </a:cxn>
                <a:cxn ang="0">
                  <a:pos x="410" y="1202"/>
                </a:cxn>
                <a:cxn ang="0">
                  <a:pos x="360" y="1266"/>
                </a:cxn>
                <a:cxn ang="0">
                  <a:pos x="306" y="1318"/>
                </a:cxn>
                <a:cxn ang="0">
                  <a:pos x="252" y="1360"/>
                </a:cxn>
                <a:cxn ang="0">
                  <a:pos x="180" y="1406"/>
                </a:cxn>
                <a:cxn ang="0">
                  <a:pos x="116" y="1438"/>
                </a:cxn>
                <a:cxn ang="0">
                  <a:pos x="108" y="1442"/>
                </a:cxn>
                <a:cxn ang="0">
                  <a:pos x="170" y="1412"/>
                </a:cxn>
                <a:cxn ang="0">
                  <a:pos x="234" y="1374"/>
                </a:cxn>
                <a:cxn ang="0">
                  <a:pos x="306" y="1318"/>
                </a:cxn>
                <a:cxn ang="0">
                  <a:pos x="378" y="1244"/>
                </a:cxn>
                <a:cxn ang="0">
                  <a:pos x="412" y="1198"/>
                </a:cxn>
                <a:cxn ang="0">
                  <a:pos x="442" y="1148"/>
                </a:cxn>
                <a:cxn ang="0">
                  <a:pos x="468" y="1094"/>
                </a:cxn>
                <a:cxn ang="0">
                  <a:pos x="486" y="1034"/>
                </a:cxn>
                <a:cxn ang="0">
                  <a:pos x="500" y="968"/>
                </a:cxn>
                <a:cxn ang="0">
                  <a:pos x="504" y="896"/>
                </a:cxn>
                <a:cxn ang="0">
                  <a:pos x="502" y="858"/>
                </a:cxn>
                <a:cxn ang="0">
                  <a:pos x="494" y="782"/>
                </a:cxn>
                <a:cxn ang="0">
                  <a:pos x="478" y="704"/>
                </a:cxn>
                <a:cxn ang="0">
                  <a:pos x="456" y="626"/>
                </a:cxn>
                <a:cxn ang="0">
                  <a:pos x="412" y="512"/>
                </a:cxn>
                <a:cxn ang="0">
                  <a:pos x="344" y="368"/>
                </a:cxn>
                <a:cxn ang="0">
                  <a:pos x="270" y="236"/>
                </a:cxn>
                <a:cxn ang="0">
                  <a:pos x="200" y="128"/>
                </a:cxn>
                <a:cxn ang="0">
                  <a:pos x="124" y="22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504" h="1442"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34" y="1406"/>
                  </a:move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close/>
                  <a:moveTo>
                    <a:pt x="0" y="1386"/>
                  </a:moveTo>
                  <a:lnTo>
                    <a:pt x="0" y="1386"/>
                  </a:lnTo>
                  <a:lnTo>
                    <a:pt x="0" y="138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0" y="1386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24" y="22"/>
                  </a:lnTo>
                  <a:lnTo>
                    <a:pt x="168" y="82"/>
                  </a:lnTo>
                  <a:lnTo>
                    <a:pt x="196" y="124"/>
                  </a:lnTo>
                  <a:lnTo>
                    <a:pt x="230" y="172"/>
                  </a:lnTo>
                  <a:lnTo>
                    <a:pt x="264" y="228"/>
                  </a:lnTo>
                  <a:lnTo>
                    <a:pt x="300" y="288"/>
                  </a:lnTo>
                  <a:lnTo>
                    <a:pt x="300" y="288"/>
                  </a:lnTo>
                  <a:lnTo>
                    <a:pt x="270" y="310"/>
                  </a:lnTo>
                  <a:lnTo>
                    <a:pt x="242" y="332"/>
                  </a:lnTo>
                  <a:lnTo>
                    <a:pt x="214" y="356"/>
                  </a:lnTo>
                  <a:lnTo>
                    <a:pt x="186" y="380"/>
                  </a:lnTo>
                  <a:lnTo>
                    <a:pt x="186" y="380"/>
                  </a:lnTo>
                  <a:lnTo>
                    <a:pt x="216" y="426"/>
                  </a:lnTo>
                  <a:lnTo>
                    <a:pt x="242" y="474"/>
                  </a:lnTo>
                  <a:lnTo>
                    <a:pt x="264" y="522"/>
                  </a:lnTo>
                  <a:lnTo>
                    <a:pt x="282" y="574"/>
                  </a:lnTo>
                  <a:lnTo>
                    <a:pt x="296" y="624"/>
                  </a:lnTo>
                  <a:lnTo>
                    <a:pt x="308" y="676"/>
                  </a:lnTo>
                  <a:lnTo>
                    <a:pt x="314" y="730"/>
                  </a:lnTo>
                  <a:lnTo>
                    <a:pt x="316" y="784"/>
                  </a:lnTo>
                  <a:lnTo>
                    <a:pt x="316" y="784"/>
                  </a:lnTo>
                  <a:lnTo>
                    <a:pt x="314" y="832"/>
                  </a:lnTo>
                  <a:lnTo>
                    <a:pt x="310" y="876"/>
                  </a:lnTo>
                  <a:lnTo>
                    <a:pt x="302" y="922"/>
                  </a:lnTo>
                  <a:lnTo>
                    <a:pt x="292" y="966"/>
                  </a:lnTo>
                  <a:lnTo>
                    <a:pt x="278" y="1010"/>
                  </a:lnTo>
                  <a:lnTo>
                    <a:pt x="262" y="1052"/>
                  </a:lnTo>
                  <a:lnTo>
                    <a:pt x="242" y="1094"/>
                  </a:lnTo>
                  <a:lnTo>
                    <a:pt x="220" y="1134"/>
                  </a:lnTo>
                  <a:lnTo>
                    <a:pt x="220" y="1134"/>
                  </a:lnTo>
                  <a:lnTo>
                    <a:pt x="272" y="1146"/>
                  </a:lnTo>
                  <a:lnTo>
                    <a:pt x="324" y="1154"/>
                  </a:lnTo>
                  <a:lnTo>
                    <a:pt x="378" y="1162"/>
                  </a:lnTo>
                  <a:lnTo>
                    <a:pt x="432" y="1168"/>
                  </a:lnTo>
                  <a:lnTo>
                    <a:pt x="432" y="1168"/>
                  </a:lnTo>
                  <a:lnTo>
                    <a:pt x="410" y="1202"/>
                  </a:lnTo>
                  <a:lnTo>
                    <a:pt x="384" y="1236"/>
                  </a:lnTo>
                  <a:lnTo>
                    <a:pt x="360" y="1266"/>
                  </a:lnTo>
                  <a:lnTo>
                    <a:pt x="332" y="1292"/>
                  </a:lnTo>
                  <a:lnTo>
                    <a:pt x="306" y="1318"/>
                  </a:lnTo>
                  <a:lnTo>
                    <a:pt x="280" y="1340"/>
                  </a:lnTo>
                  <a:lnTo>
                    <a:pt x="252" y="1360"/>
                  </a:lnTo>
                  <a:lnTo>
                    <a:pt x="228" y="1378"/>
                  </a:lnTo>
                  <a:lnTo>
                    <a:pt x="180" y="1406"/>
                  </a:lnTo>
                  <a:lnTo>
                    <a:pt x="142" y="1426"/>
                  </a:lnTo>
                  <a:lnTo>
                    <a:pt x="116" y="1438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24" y="1434"/>
                  </a:lnTo>
                  <a:lnTo>
                    <a:pt x="170" y="1412"/>
                  </a:lnTo>
                  <a:lnTo>
                    <a:pt x="200" y="1396"/>
                  </a:lnTo>
                  <a:lnTo>
                    <a:pt x="234" y="1374"/>
                  </a:lnTo>
                  <a:lnTo>
                    <a:pt x="270" y="1348"/>
                  </a:lnTo>
                  <a:lnTo>
                    <a:pt x="306" y="1318"/>
                  </a:lnTo>
                  <a:lnTo>
                    <a:pt x="342" y="1282"/>
                  </a:lnTo>
                  <a:lnTo>
                    <a:pt x="378" y="1244"/>
                  </a:lnTo>
                  <a:lnTo>
                    <a:pt x="396" y="1222"/>
                  </a:lnTo>
                  <a:lnTo>
                    <a:pt x="412" y="1198"/>
                  </a:lnTo>
                  <a:lnTo>
                    <a:pt x="428" y="1174"/>
                  </a:lnTo>
                  <a:lnTo>
                    <a:pt x="442" y="1148"/>
                  </a:lnTo>
                  <a:lnTo>
                    <a:pt x="456" y="1122"/>
                  </a:lnTo>
                  <a:lnTo>
                    <a:pt x="468" y="1094"/>
                  </a:lnTo>
                  <a:lnTo>
                    <a:pt x="478" y="1064"/>
                  </a:lnTo>
                  <a:lnTo>
                    <a:pt x="486" y="1034"/>
                  </a:lnTo>
                  <a:lnTo>
                    <a:pt x="494" y="1002"/>
                  </a:lnTo>
                  <a:lnTo>
                    <a:pt x="500" y="968"/>
                  </a:lnTo>
                  <a:lnTo>
                    <a:pt x="502" y="932"/>
                  </a:lnTo>
                  <a:lnTo>
                    <a:pt x="504" y="896"/>
                  </a:lnTo>
                  <a:lnTo>
                    <a:pt x="504" y="896"/>
                  </a:lnTo>
                  <a:lnTo>
                    <a:pt x="502" y="858"/>
                  </a:lnTo>
                  <a:lnTo>
                    <a:pt x="500" y="820"/>
                  </a:lnTo>
                  <a:lnTo>
                    <a:pt x="494" y="782"/>
                  </a:lnTo>
                  <a:lnTo>
                    <a:pt x="486" y="744"/>
                  </a:lnTo>
                  <a:lnTo>
                    <a:pt x="478" y="704"/>
                  </a:lnTo>
                  <a:lnTo>
                    <a:pt x="468" y="666"/>
                  </a:lnTo>
                  <a:lnTo>
                    <a:pt x="456" y="626"/>
                  </a:lnTo>
                  <a:lnTo>
                    <a:pt x="442" y="588"/>
                  </a:lnTo>
                  <a:lnTo>
                    <a:pt x="412" y="512"/>
                  </a:lnTo>
                  <a:lnTo>
                    <a:pt x="378" y="438"/>
                  </a:lnTo>
                  <a:lnTo>
                    <a:pt x="344" y="368"/>
                  </a:lnTo>
                  <a:lnTo>
                    <a:pt x="306" y="300"/>
                  </a:lnTo>
                  <a:lnTo>
                    <a:pt x="270" y="236"/>
                  </a:lnTo>
                  <a:lnTo>
                    <a:pt x="234" y="180"/>
                  </a:lnTo>
                  <a:lnTo>
                    <a:pt x="200" y="128"/>
                  </a:lnTo>
                  <a:lnTo>
                    <a:pt x="170" y="84"/>
                  </a:lnTo>
                  <a:lnTo>
                    <a:pt x="124" y="22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7" name="Freeform 75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8" name="Rectangle 76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9" name="Rectangle 7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0" name="Rectangle 78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1" name="Freeform 79"/>
            <p:cNvSpPr>
              <a:spLocks/>
            </p:cNvSpPr>
            <p:nvPr userDrawn="1"/>
          </p:nvSpPr>
          <p:spPr bwMode="auto">
            <a:xfrm>
              <a:off x="8077200" y="5373688"/>
              <a:ext cx="53975" cy="31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0" y="0"/>
                </a:cxn>
              </a:cxnLst>
              <a:rect l="0" t="0" r="r" b="b"/>
              <a:pathLst>
                <a:path w="34" h="2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2" name="Freeform 80"/>
            <p:cNvSpPr>
              <a:spLocks/>
            </p:cNvSpPr>
            <p:nvPr userDrawn="1"/>
          </p:nvSpPr>
          <p:spPr bwMode="auto">
            <a:xfrm>
              <a:off x="8248650" y="3173413"/>
              <a:ext cx="628650" cy="2289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82"/>
                </a:cxn>
                <a:cxn ang="0">
                  <a:pos x="122" y="172"/>
                </a:cxn>
                <a:cxn ang="0">
                  <a:pos x="192" y="288"/>
                </a:cxn>
                <a:cxn ang="0">
                  <a:pos x="162" y="310"/>
                </a:cxn>
                <a:cxn ang="0">
                  <a:pos x="106" y="356"/>
                </a:cxn>
                <a:cxn ang="0">
                  <a:pos x="78" y="380"/>
                </a:cxn>
                <a:cxn ang="0">
                  <a:pos x="134" y="474"/>
                </a:cxn>
                <a:cxn ang="0">
                  <a:pos x="174" y="574"/>
                </a:cxn>
                <a:cxn ang="0">
                  <a:pos x="200" y="676"/>
                </a:cxn>
                <a:cxn ang="0">
                  <a:pos x="208" y="784"/>
                </a:cxn>
                <a:cxn ang="0">
                  <a:pos x="206" y="832"/>
                </a:cxn>
                <a:cxn ang="0">
                  <a:pos x="194" y="922"/>
                </a:cxn>
                <a:cxn ang="0">
                  <a:pos x="170" y="1010"/>
                </a:cxn>
                <a:cxn ang="0">
                  <a:pos x="134" y="1094"/>
                </a:cxn>
                <a:cxn ang="0">
                  <a:pos x="112" y="1134"/>
                </a:cxn>
                <a:cxn ang="0">
                  <a:pos x="216" y="1154"/>
                </a:cxn>
                <a:cxn ang="0">
                  <a:pos x="324" y="1168"/>
                </a:cxn>
                <a:cxn ang="0">
                  <a:pos x="302" y="1202"/>
                </a:cxn>
                <a:cxn ang="0">
                  <a:pos x="252" y="1266"/>
                </a:cxn>
                <a:cxn ang="0">
                  <a:pos x="198" y="1318"/>
                </a:cxn>
                <a:cxn ang="0">
                  <a:pos x="144" y="1360"/>
                </a:cxn>
                <a:cxn ang="0">
                  <a:pos x="72" y="1406"/>
                </a:cxn>
                <a:cxn ang="0">
                  <a:pos x="8" y="1438"/>
                </a:cxn>
                <a:cxn ang="0">
                  <a:pos x="0" y="1442"/>
                </a:cxn>
                <a:cxn ang="0">
                  <a:pos x="62" y="1412"/>
                </a:cxn>
                <a:cxn ang="0">
                  <a:pos x="126" y="1374"/>
                </a:cxn>
                <a:cxn ang="0">
                  <a:pos x="198" y="1318"/>
                </a:cxn>
                <a:cxn ang="0">
                  <a:pos x="270" y="1244"/>
                </a:cxn>
                <a:cxn ang="0">
                  <a:pos x="304" y="1198"/>
                </a:cxn>
                <a:cxn ang="0">
                  <a:pos x="334" y="1148"/>
                </a:cxn>
                <a:cxn ang="0">
                  <a:pos x="360" y="1094"/>
                </a:cxn>
                <a:cxn ang="0">
                  <a:pos x="378" y="1034"/>
                </a:cxn>
                <a:cxn ang="0">
                  <a:pos x="392" y="968"/>
                </a:cxn>
                <a:cxn ang="0">
                  <a:pos x="396" y="896"/>
                </a:cxn>
                <a:cxn ang="0">
                  <a:pos x="394" y="858"/>
                </a:cxn>
                <a:cxn ang="0">
                  <a:pos x="386" y="782"/>
                </a:cxn>
                <a:cxn ang="0">
                  <a:pos x="370" y="704"/>
                </a:cxn>
                <a:cxn ang="0">
                  <a:pos x="348" y="626"/>
                </a:cxn>
                <a:cxn ang="0">
                  <a:pos x="304" y="512"/>
                </a:cxn>
                <a:cxn ang="0">
                  <a:pos x="236" y="368"/>
                </a:cxn>
                <a:cxn ang="0">
                  <a:pos x="162" y="236"/>
                </a:cxn>
                <a:cxn ang="0">
                  <a:pos x="92" y="128"/>
                </a:cxn>
                <a:cxn ang="0">
                  <a:pos x="16" y="22"/>
                </a:cxn>
              </a:cxnLst>
              <a:rect l="0" t="0" r="r" b="b"/>
              <a:pathLst>
                <a:path w="396" h="1442">
                  <a:moveTo>
                    <a:pt x="0" y="0"/>
                  </a:moveTo>
                  <a:lnTo>
                    <a:pt x="0" y="0"/>
                  </a:lnTo>
                  <a:lnTo>
                    <a:pt x="16" y="22"/>
                  </a:lnTo>
                  <a:lnTo>
                    <a:pt x="60" y="82"/>
                  </a:lnTo>
                  <a:lnTo>
                    <a:pt x="88" y="124"/>
                  </a:lnTo>
                  <a:lnTo>
                    <a:pt x="122" y="172"/>
                  </a:lnTo>
                  <a:lnTo>
                    <a:pt x="156" y="228"/>
                  </a:lnTo>
                  <a:lnTo>
                    <a:pt x="192" y="288"/>
                  </a:lnTo>
                  <a:lnTo>
                    <a:pt x="192" y="288"/>
                  </a:lnTo>
                  <a:lnTo>
                    <a:pt x="162" y="310"/>
                  </a:lnTo>
                  <a:lnTo>
                    <a:pt x="134" y="332"/>
                  </a:lnTo>
                  <a:lnTo>
                    <a:pt x="106" y="356"/>
                  </a:lnTo>
                  <a:lnTo>
                    <a:pt x="78" y="380"/>
                  </a:lnTo>
                  <a:lnTo>
                    <a:pt x="78" y="380"/>
                  </a:lnTo>
                  <a:lnTo>
                    <a:pt x="108" y="426"/>
                  </a:lnTo>
                  <a:lnTo>
                    <a:pt x="134" y="474"/>
                  </a:lnTo>
                  <a:lnTo>
                    <a:pt x="156" y="522"/>
                  </a:lnTo>
                  <a:lnTo>
                    <a:pt x="174" y="574"/>
                  </a:lnTo>
                  <a:lnTo>
                    <a:pt x="188" y="624"/>
                  </a:lnTo>
                  <a:lnTo>
                    <a:pt x="200" y="676"/>
                  </a:lnTo>
                  <a:lnTo>
                    <a:pt x="206" y="730"/>
                  </a:lnTo>
                  <a:lnTo>
                    <a:pt x="208" y="784"/>
                  </a:lnTo>
                  <a:lnTo>
                    <a:pt x="208" y="784"/>
                  </a:lnTo>
                  <a:lnTo>
                    <a:pt x="206" y="832"/>
                  </a:lnTo>
                  <a:lnTo>
                    <a:pt x="202" y="876"/>
                  </a:lnTo>
                  <a:lnTo>
                    <a:pt x="194" y="922"/>
                  </a:lnTo>
                  <a:lnTo>
                    <a:pt x="184" y="966"/>
                  </a:lnTo>
                  <a:lnTo>
                    <a:pt x="170" y="1010"/>
                  </a:lnTo>
                  <a:lnTo>
                    <a:pt x="154" y="1052"/>
                  </a:lnTo>
                  <a:lnTo>
                    <a:pt x="134" y="1094"/>
                  </a:lnTo>
                  <a:lnTo>
                    <a:pt x="112" y="1134"/>
                  </a:lnTo>
                  <a:lnTo>
                    <a:pt x="112" y="1134"/>
                  </a:lnTo>
                  <a:lnTo>
                    <a:pt x="164" y="1146"/>
                  </a:lnTo>
                  <a:lnTo>
                    <a:pt x="216" y="1154"/>
                  </a:lnTo>
                  <a:lnTo>
                    <a:pt x="270" y="1162"/>
                  </a:lnTo>
                  <a:lnTo>
                    <a:pt x="324" y="1168"/>
                  </a:lnTo>
                  <a:lnTo>
                    <a:pt x="324" y="1168"/>
                  </a:lnTo>
                  <a:lnTo>
                    <a:pt x="302" y="1202"/>
                  </a:lnTo>
                  <a:lnTo>
                    <a:pt x="276" y="1236"/>
                  </a:lnTo>
                  <a:lnTo>
                    <a:pt x="252" y="1266"/>
                  </a:lnTo>
                  <a:lnTo>
                    <a:pt x="224" y="1292"/>
                  </a:lnTo>
                  <a:lnTo>
                    <a:pt x="198" y="1318"/>
                  </a:lnTo>
                  <a:lnTo>
                    <a:pt x="172" y="1340"/>
                  </a:lnTo>
                  <a:lnTo>
                    <a:pt x="144" y="1360"/>
                  </a:lnTo>
                  <a:lnTo>
                    <a:pt x="120" y="1378"/>
                  </a:lnTo>
                  <a:lnTo>
                    <a:pt x="72" y="1406"/>
                  </a:lnTo>
                  <a:lnTo>
                    <a:pt x="34" y="1426"/>
                  </a:lnTo>
                  <a:lnTo>
                    <a:pt x="8" y="1438"/>
                  </a:lnTo>
                  <a:lnTo>
                    <a:pt x="0" y="1442"/>
                  </a:lnTo>
                  <a:lnTo>
                    <a:pt x="0" y="1442"/>
                  </a:lnTo>
                  <a:lnTo>
                    <a:pt x="16" y="1434"/>
                  </a:lnTo>
                  <a:lnTo>
                    <a:pt x="62" y="1412"/>
                  </a:lnTo>
                  <a:lnTo>
                    <a:pt x="92" y="1396"/>
                  </a:lnTo>
                  <a:lnTo>
                    <a:pt x="126" y="1374"/>
                  </a:lnTo>
                  <a:lnTo>
                    <a:pt x="162" y="1348"/>
                  </a:lnTo>
                  <a:lnTo>
                    <a:pt x="198" y="1318"/>
                  </a:lnTo>
                  <a:lnTo>
                    <a:pt x="234" y="1282"/>
                  </a:lnTo>
                  <a:lnTo>
                    <a:pt x="270" y="1244"/>
                  </a:lnTo>
                  <a:lnTo>
                    <a:pt x="288" y="1222"/>
                  </a:lnTo>
                  <a:lnTo>
                    <a:pt x="304" y="1198"/>
                  </a:lnTo>
                  <a:lnTo>
                    <a:pt x="320" y="1174"/>
                  </a:lnTo>
                  <a:lnTo>
                    <a:pt x="334" y="1148"/>
                  </a:lnTo>
                  <a:lnTo>
                    <a:pt x="348" y="1122"/>
                  </a:lnTo>
                  <a:lnTo>
                    <a:pt x="360" y="1094"/>
                  </a:lnTo>
                  <a:lnTo>
                    <a:pt x="370" y="1064"/>
                  </a:lnTo>
                  <a:lnTo>
                    <a:pt x="378" y="1034"/>
                  </a:lnTo>
                  <a:lnTo>
                    <a:pt x="386" y="1002"/>
                  </a:lnTo>
                  <a:lnTo>
                    <a:pt x="392" y="968"/>
                  </a:lnTo>
                  <a:lnTo>
                    <a:pt x="394" y="932"/>
                  </a:lnTo>
                  <a:lnTo>
                    <a:pt x="396" y="896"/>
                  </a:lnTo>
                  <a:lnTo>
                    <a:pt x="396" y="896"/>
                  </a:lnTo>
                  <a:lnTo>
                    <a:pt x="394" y="858"/>
                  </a:lnTo>
                  <a:lnTo>
                    <a:pt x="392" y="820"/>
                  </a:lnTo>
                  <a:lnTo>
                    <a:pt x="386" y="782"/>
                  </a:lnTo>
                  <a:lnTo>
                    <a:pt x="378" y="744"/>
                  </a:lnTo>
                  <a:lnTo>
                    <a:pt x="370" y="704"/>
                  </a:lnTo>
                  <a:lnTo>
                    <a:pt x="360" y="666"/>
                  </a:lnTo>
                  <a:lnTo>
                    <a:pt x="348" y="626"/>
                  </a:lnTo>
                  <a:lnTo>
                    <a:pt x="334" y="588"/>
                  </a:lnTo>
                  <a:lnTo>
                    <a:pt x="304" y="512"/>
                  </a:lnTo>
                  <a:lnTo>
                    <a:pt x="270" y="438"/>
                  </a:lnTo>
                  <a:lnTo>
                    <a:pt x="236" y="368"/>
                  </a:lnTo>
                  <a:lnTo>
                    <a:pt x="198" y="300"/>
                  </a:lnTo>
                  <a:lnTo>
                    <a:pt x="162" y="236"/>
                  </a:lnTo>
                  <a:lnTo>
                    <a:pt x="126" y="180"/>
                  </a:lnTo>
                  <a:lnTo>
                    <a:pt x="92" y="128"/>
                  </a:lnTo>
                  <a:lnTo>
                    <a:pt x="62" y="84"/>
                  </a:lnTo>
                  <a:lnTo>
                    <a:pt x="16" y="22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3" name="Rectangle 81"/>
            <p:cNvSpPr>
              <a:spLocks noChangeArrowheads="1"/>
            </p:cNvSpPr>
            <p:nvPr userDrawn="1"/>
          </p:nvSpPr>
          <p:spPr bwMode="auto">
            <a:xfrm>
              <a:off x="8248650" y="3173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4" name="Freeform 82"/>
            <p:cNvSpPr>
              <a:spLocks/>
            </p:cNvSpPr>
            <p:nvPr userDrawn="1"/>
          </p:nvSpPr>
          <p:spPr bwMode="auto">
            <a:xfrm>
              <a:off x="8248650" y="31734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5" name="Freeform 83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6" name="Freeform 84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7" name="Freeform 85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8" name="Freeform 86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9" name="Freeform 87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238250" cy="1574800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112" y="16"/>
                </a:cxn>
                <a:cxn ang="0">
                  <a:pos x="112" y="56"/>
                </a:cxn>
                <a:cxn ang="0">
                  <a:pos x="150" y="132"/>
                </a:cxn>
                <a:cxn ang="0">
                  <a:pos x="252" y="230"/>
                </a:cxn>
                <a:cxn ang="0">
                  <a:pos x="336" y="342"/>
                </a:cxn>
                <a:cxn ang="0">
                  <a:pos x="400" y="464"/>
                </a:cxn>
                <a:cxn ang="0">
                  <a:pos x="442" y="596"/>
                </a:cxn>
                <a:cxn ang="0">
                  <a:pos x="462" y="736"/>
                </a:cxn>
                <a:cxn ang="0">
                  <a:pos x="556" y="800"/>
                </a:cxn>
                <a:cxn ang="0">
                  <a:pos x="658" y="854"/>
                </a:cxn>
                <a:cxn ang="0">
                  <a:pos x="600" y="740"/>
                </a:cxn>
                <a:cxn ang="0">
                  <a:pos x="568" y="614"/>
                </a:cxn>
                <a:cxn ang="0">
                  <a:pos x="562" y="528"/>
                </a:cxn>
                <a:cxn ang="0">
                  <a:pos x="574" y="396"/>
                </a:cxn>
                <a:cxn ang="0">
                  <a:pos x="608" y="260"/>
                </a:cxn>
                <a:cxn ang="0">
                  <a:pos x="638" y="172"/>
                </a:cxn>
                <a:cxn ang="0">
                  <a:pos x="502" y="118"/>
                </a:cxn>
                <a:cxn ang="0">
                  <a:pos x="284" y="54"/>
                </a:cxn>
                <a:cxn ang="0">
                  <a:pos x="78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80" h="992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close/>
                  <a:moveTo>
                    <a:pt x="36" y="4"/>
                  </a:moveTo>
                  <a:lnTo>
                    <a:pt x="36" y="4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50" y="132"/>
                  </a:lnTo>
                  <a:lnTo>
                    <a:pt x="186" y="162"/>
                  </a:lnTo>
                  <a:lnTo>
                    <a:pt x="220" y="196"/>
                  </a:lnTo>
                  <a:lnTo>
                    <a:pt x="252" y="230"/>
                  </a:lnTo>
                  <a:lnTo>
                    <a:pt x="282" y="266"/>
                  </a:lnTo>
                  <a:lnTo>
                    <a:pt x="310" y="304"/>
                  </a:lnTo>
                  <a:lnTo>
                    <a:pt x="336" y="342"/>
                  </a:lnTo>
                  <a:lnTo>
                    <a:pt x="358" y="382"/>
                  </a:lnTo>
                  <a:lnTo>
                    <a:pt x="380" y="422"/>
                  </a:lnTo>
                  <a:lnTo>
                    <a:pt x="400" y="464"/>
                  </a:lnTo>
                  <a:lnTo>
                    <a:pt x="416" y="508"/>
                  </a:lnTo>
                  <a:lnTo>
                    <a:pt x="430" y="552"/>
                  </a:lnTo>
                  <a:lnTo>
                    <a:pt x="442" y="596"/>
                  </a:lnTo>
                  <a:lnTo>
                    <a:pt x="452" y="642"/>
                  </a:lnTo>
                  <a:lnTo>
                    <a:pt x="458" y="690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508" y="770"/>
                  </a:lnTo>
                  <a:lnTo>
                    <a:pt x="556" y="800"/>
                  </a:lnTo>
                  <a:lnTo>
                    <a:pt x="606" y="82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36" y="816"/>
                  </a:lnTo>
                  <a:lnTo>
                    <a:pt x="616" y="778"/>
                  </a:lnTo>
                  <a:lnTo>
                    <a:pt x="600" y="740"/>
                  </a:lnTo>
                  <a:lnTo>
                    <a:pt x="586" y="698"/>
                  </a:lnTo>
                  <a:lnTo>
                    <a:pt x="576" y="658"/>
                  </a:lnTo>
                  <a:lnTo>
                    <a:pt x="568" y="614"/>
                  </a:lnTo>
                  <a:lnTo>
                    <a:pt x="564" y="572"/>
                  </a:lnTo>
                  <a:lnTo>
                    <a:pt x="562" y="528"/>
                  </a:lnTo>
                  <a:lnTo>
                    <a:pt x="562" y="528"/>
                  </a:lnTo>
                  <a:lnTo>
                    <a:pt x="564" y="484"/>
                  </a:lnTo>
                  <a:lnTo>
                    <a:pt x="568" y="440"/>
                  </a:lnTo>
                  <a:lnTo>
                    <a:pt x="574" y="396"/>
                  </a:lnTo>
                  <a:lnTo>
                    <a:pt x="584" y="350"/>
                  </a:lnTo>
                  <a:lnTo>
                    <a:pt x="594" y="306"/>
                  </a:lnTo>
                  <a:lnTo>
                    <a:pt x="608" y="260"/>
                  </a:lnTo>
                  <a:lnTo>
                    <a:pt x="622" y="216"/>
                  </a:lnTo>
                  <a:lnTo>
                    <a:pt x="638" y="172"/>
                  </a:lnTo>
                  <a:lnTo>
                    <a:pt x="638" y="172"/>
                  </a:lnTo>
                  <a:lnTo>
                    <a:pt x="594" y="152"/>
                  </a:lnTo>
                  <a:lnTo>
                    <a:pt x="548" y="134"/>
                  </a:lnTo>
                  <a:lnTo>
                    <a:pt x="502" y="118"/>
                  </a:lnTo>
                  <a:lnTo>
                    <a:pt x="458" y="102"/>
                  </a:lnTo>
                  <a:lnTo>
                    <a:pt x="368" y="76"/>
                  </a:lnTo>
                  <a:lnTo>
                    <a:pt x="284" y="54"/>
                  </a:lnTo>
                  <a:lnTo>
                    <a:pt x="206" y="36"/>
                  </a:lnTo>
                  <a:lnTo>
                    <a:pt x="136" y="22"/>
                  </a:lnTo>
                  <a:lnTo>
                    <a:pt x="78" y="12"/>
                  </a:lnTo>
                  <a:lnTo>
                    <a:pt x="3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0" name="Rectangle 88"/>
            <p:cNvSpPr>
              <a:spLocks noChangeArrowheads="1"/>
            </p:cNvSpPr>
            <p:nvPr userDrawn="1"/>
          </p:nvSpPr>
          <p:spPr bwMode="auto">
            <a:xfrm>
              <a:off x="7854950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1" name="Rectangle 89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2" name="Rectangle 90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3" name="Rectangle 9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4" name="Rectangle 9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5" name="Rectangle 93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6" name="Rectangle 94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7" name="Rectangle 9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8" name="Rectangle 96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9" name="Rectangle 9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0" name="Freeform 98"/>
            <p:cNvSpPr>
              <a:spLocks/>
            </p:cNvSpPr>
            <p:nvPr userDrawn="1"/>
          </p:nvSpPr>
          <p:spPr bwMode="auto">
            <a:xfrm>
              <a:off x="7845425" y="53228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1" name="Rectangle 9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2" name="Rectangle 100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3" name="Freeform 101"/>
            <p:cNvSpPr>
              <a:spLocks/>
            </p:cNvSpPr>
            <p:nvPr userDrawn="1"/>
          </p:nvSpPr>
          <p:spPr bwMode="auto">
            <a:xfrm>
              <a:off x="6673850" y="3763963"/>
              <a:ext cx="987425" cy="13493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98"/>
                </a:cxn>
                <a:cxn ang="0">
                  <a:pos x="76" y="98"/>
                </a:cxn>
                <a:cxn ang="0">
                  <a:pos x="114" y="128"/>
                </a:cxn>
                <a:cxn ang="0">
                  <a:pos x="150" y="158"/>
                </a:cxn>
                <a:cxn ang="0">
                  <a:pos x="184" y="192"/>
                </a:cxn>
                <a:cxn ang="0">
                  <a:pos x="216" y="226"/>
                </a:cxn>
                <a:cxn ang="0">
                  <a:pos x="246" y="262"/>
                </a:cxn>
                <a:cxn ang="0">
                  <a:pos x="274" y="300"/>
                </a:cxn>
                <a:cxn ang="0">
                  <a:pos x="300" y="338"/>
                </a:cxn>
                <a:cxn ang="0">
                  <a:pos x="322" y="378"/>
                </a:cxn>
                <a:cxn ang="0">
                  <a:pos x="344" y="418"/>
                </a:cxn>
                <a:cxn ang="0">
                  <a:pos x="364" y="460"/>
                </a:cxn>
                <a:cxn ang="0">
                  <a:pos x="380" y="504"/>
                </a:cxn>
                <a:cxn ang="0">
                  <a:pos x="394" y="548"/>
                </a:cxn>
                <a:cxn ang="0">
                  <a:pos x="406" y="592"/>
                </a:cxn>
                <a:cxn ang="0">
                  <a:pos x="416" y="638"/>
                </a:cxn>
                <a:cxn ang="0">
                  <a:pos x="422" y="686"/>
                </a:cxn>
                <a:cxn ang="0">
                  <a:pos x="426" y="732"/>
                </a:cxn>
                <a:cxn ang="0">
                  <a:pos x="426" y="732"/>
                </a:cxn>
                <a:cxn ang="0">
                  <a:pos x="472" y="766"/>
                </a:cxn>
                <a:cxn ang="0">
                  <a:pos x="520" y="796"/>
                </a:cxn>
                <a:cxn ang="0">
                  <a:pos x="570" y="824"/>
                </a:cxn>
                <a:cxn ang="0">
                  <a:pos x="622" y="850"/>
                </a:cxn>
                <a:cxn ang="0">
                  <a:pos x="622" y="850"/>
                </a:cxn>
                <a:cxn ang="0">
                  <a:pos x="600" y="812"/>
                </a:cxn>
                <a:cxn ang="0">
                  <a:pos x="580" y="774"/>
                </a:cxn>
                <a:cxn ang="0">
                  <a:pos x="564" y="736"/>
                </a:cxn>
                <a:cxn ang="0">
                  <a:pos x="550" y="694"/>
                </a:cxn>
                <a:cxn ang="0">
                  <a:pos x="540" y="654"/>
                </a:cxn>
                <a:cxn ang="0">
                  <a:pos x="532" y="610"/>
                </a:cxn>
                <a:cxn ang="0">
                  <a:pos x="528" y="568"/>
                </a:cxn>
                <a:cxn ang="0">
                  <a:pos x="526" y="524"/>
                </a:cxn>
                <a:cxn ang="0">
                  <a:pos x="526" y="524"/>
                </a:cxn>
                <a:cxn ang="0">
                  <a:pos x="528" y="480"/>
                </a:cxn>
                <a:cxn ang="0">
                  <a:pos x="532" y="436"/>
                </a:cxn>
                <a:cxn ang="0">
                  <a:pos x="538" y="392"/>
                </a:cxn>
                <a:cxn ang="0">
                  <a:pos x="548" y="346"/>
                </a:cxn>
                <a:cxn ang="0">
                  <a:pos x="558" y="302"/>
                </a:cxn>
                <a:cxn ang="0">
                  <a:pos x="572" y="256"/>
                </a:cxn>
                <a:cxn ang="0">
                  <a:pos x="586" y="212"/>
                </a:cxn>
                <a:cxn ang="0">
                  <a:pos x="602" y="168"/>
                </a:cxn>
                <a:cxn ang="0">
                  <a:pos x="602" y="168"/>
                </a:cxn>
                <a:cxn ang="0">
                  <a:pos x="558" y="148"/>
                </a:cxn>
                <a:cxn ang="0">
                  <a:pos x="512" y="130"/>
                </a:cxn>
                <a:cxn ang="0">
                  <a:pos x="466" y="114"/>
                </a:cxn>
                <a:cxn ang="0">
                  <a:pos x="422" y="98"/>
                </a:cxn>
                <a:cxn ang="0">
                  <a:pos x="332" y="72"/>
                </a:cxn>
                <a:cxn ang="0">
                  <a:pos x="248" y="50"/>
                </a:cxn>
                <a:cxn ang="0">
                  <a:pos x="170" y="32"/>
                </a:cxn>
                <a:cxn ang="0">
                  <a:pos x="100" y="18"/>
                </a:cxn>
                <a:cxn ang="0">
                  <a:pos x="42" y="8"/>
                </a:cxn>
                <a:cxn ang="0">
                  <a:pos x="0" y="0"/>
                </a:cxn>
              </a:cxnLst>
              <a:rect l="0" t="0" r="r" b="b"/>
              <a:pathLst>
                <a:path w="622" h="850">
                  <a:moveTo>
                    <a:pt x="0" y="0"/>
                  </a:moveTo>
                  <a:lnTo>
                    <a:pt x="0" y="0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114" y="128"/>
                  </a:lnTo>
                  <a:lnTo>
                    <a:pt x="150" y="158"/>
                  </a:lnTo>
                  <a:lnTo>
                    <a:pt x="184" y="192"/>
                  </a:lnTo>
                  <a:lnTo>
                    <a:pt x="216" y="226"/>
                  </a:lnTo>
                  <a:lnTo>
                    <a:pt x="246" y="262"/>
                  </a:lnTo>
                  <a:lnTo>
                    <a:pt x="274" y="300"/>
                  </a:lnTo>
                  <a:lnTo>
                    <a:pt x="300" y="338"/>
                  </a:lnTo>
                  <a:lnTo>
                    <a:pt x="322" y="378"/>
                  </a:lnTo>
                  <a:lnTo>
                    <a:pt x="344" y="418"/>
                  </a:lnTo>
                  <a:lnTo>
                    <a:pt x="364" y="460"/>
                  </a:lnTo>
                  <a:lnTo>
                    <a:pt x="380" y="504"/>
                  </a:lnTo>
                  <a:lnTo>
                    <a:pt x="394" y="548"/>
                  </a:lnTo>
                  <a:lnTo>
                    <a:pt x="406" y="592"/>
                  </a:lnTo>
                  <a:lnTo>
                    <a:pt x="416" y="638"/>
                  </a:lnTo>
                  <a:lnTo>
                    <a:pt x="422" y="686"/>
                  </a:lnTo>
                  <a:lnTo>
                    <a:pt x="426" y="732"/>
                  </a:lnTo>
                  <a:lnTo>
                    <a:pt x="426" y="732"/>
                  </a:lnTo>
                  <a:lnTo>
                    <a:pt x="472" y="766"/>
                  </a:lnTo>
                  <a:lnTo>
                    <a:pt x="520" y="796"/>
                  </a:lnTo>
                  <a:lnTo>
                    <a:pt x="570" y="824"/>
                  </a:lnTo>
                  <a:lnTo>
                    <a:pt x="622" y="850"/>
                  </a:lnTo>
                  <a:lnTo>
                    <a:pt x="622" y="850"/>
                  </a:lnTo>
                  <a:lnTo>
                    <a:pt x="600" y="812"/>
                  </a:lnTo>
                  <a:lnTo>
                    <a:pt x="580" y="774"/>
                  </a:lnTo>
                  <a:lnTo>
                    <a:pt x="564" y="736"/>
                  </a:lnTo>
                  <a:lnTo>
                    <a:pt x="550" y="694"/>
                  </a:lnTo>
                  <a:lnTo>
                    <a:pt x="540" y="654"/>
                  </a:lnTo>
                  <a:lnTo>
                    <a:pt x="532" y="610"/>
                  </a:lnTo>
                  <a:lnTo>
                    <a:pt x="528" y="568"/>
                  </a:lnTo>
                  <a:lnTo>
                    <a:pt x="526" y="524"/>
                  </a:lnTo>
                  <a:lnTo>
                    <a:pt x="526" y="524"/>
                  </a:lnTo>
                  <a:lnTo>
                    <a:pt x="528" y="480"/>
                  </a:lnTo>
                  <a:lnTo>
                    <a:pt x="532" y="436"/>
                  </a:lnTo>
                  <a:lnTo>
                    <a:pt x="538" y="392"/>
                  </a:lnTo>
                  <a:lnTo>
                    <a:pt x="548" y="346"/>
                  </a:lnTo>
                  <a:lnTo>
                    <a:pt x="558" y="302"/>
                  </a:lnTo>
                  <a:lnTo>
                    <a:pt x="572" y="256"/>
                  </a:lnTo>
                  <a:lnTo>
                    <a:pt x="586" y="212"/>
                  </a:lnTo>
                  <a:lnTo>
                    <a:pt x="602" y="168"/>
                  </a:lnTo>
                  <a:lnTo>
                    <a:pt x="602" y="168"/>
                  </a:lnTo>
                  <a:lnTo>
                    <a:pt x="558" y="148"/>
                  </a:lnTo>
                  <a:lnTo>
                    <a:pt x="512" y="130"/>
                  </a:lnTo>
                  <a:lnTo>
                    <a:pt x="466" y="114"/>
                  </a:lnTo>
                  <a:lnTo>
                    <a:pt x="422" y="98"/>
                  </a:lnTo>
                  <a:lnTo>
                    <a:pt x="332" y="72"/>
                  </a:lnTo>
                  <a:lnTo>
                    <a:pt x="248" y="50"/>
                  </a:lnTo>
                  <a:lnTo>
                    <a:pt x="170" y="32"/>
                  </a:lnTo>
                  <a:lnTo>
                    <a:pt x="100" y="18"/>
                  </a:lnTo>
                  <a:lnTo>
                    <a:pt x="42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4" name="Freeform 102"/>
            <p:cNvSpPr>
              <a:spLocks/>
            </p:cNvSpPr>
            <p:nvPr userDrawn="1"/>
          </p:nvSpPr>
          <p:spPr bwMode="auto">
            <a:xfrm>
              <a:off x="6616700" y="37576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5" name="Rectangle 103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6" name="Rectangle 104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7" name="Rectangle 10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8" name="Rectangle 10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9" name="Freeform 107"/>
            <p:cNvSpPr>
              <a:spLocks/>
            </p:cNvSpPr>
            <p:nvPr userDrawn="1"/>
          </p:nvSpPr>
          <p:spPr bwMode="auto">
            <a:xfrm>
              <a:off x="6616700" y="3757613"/>
              <a:ext cx="3175" cy="34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22"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0" name="Freeform 108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874" y="106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658" y="854"/>
                </a:cxn>
                <a:cxn ang="0">
                  <a:pos x="772" y="986"/>
                </a:cxn>
                <a:cxn ang="0">
                  <a:pos x="684" y="888"/>
                </a:cxn>
                <a:cxn ang="0">
                  <a:pos x="2" y="22"/>
                </a:cxn>
                <a:cxn ang="0">
                  <a:pos x="40" y="228"/>
                </a:cxn>
                <a:cxn ang="0">
                  <a:pos x="110" y="484"/>
                </a:cxn>
                <a:cxn ang="0">
                  <a:pos x="228" y="748"/>
                </a:cxn>
                <a:cxn ang="0">
                  <a:pos x="308" y="864"/>
                </a:cxn>
                <a:cxn ang="0">
                  <a:pos x="376" y="936"/>
                </a:cxn>
                <a:cxn ang="0">
                  <a:pos x="474" y="1006"/>
                </a:cxn>
                <a:cxn ang="0">
                  <a:pos x="576" y="1050"/>
                </a:cxn>
                <a:cxn ang="0">
                  <a:pos x="746" y="1074"/>
                </a:cxn>
                <a:cxn ang="0">
                  <a:pos x="844" y="1068"/>
                </a:cxn>
                <a:cxn ang="0">
                  <a:pos x="814" y="1070"/>
                </a:cxn>
                <a:cxn ang="0">
                  <a:pos x="710" y="1072"/>
                </a:cxn>
                <a:cxn ang="0">
                  <a:pos x="556" y="1042"/>
                </a:cxn>
                <a:cxn ang="0">
                  <a:pos x="438" y="984"/>
                </a:cxn>
                <a:cxn ang="0">
                  <a:pos x="464" y="782"/>
                </a:cxn>
                <a:cxn ang="0">
                  <a:pos x="426" y="706"/>
                </a:cxn>
                <a:cxn ang="0">
                  <a:pos x="294" y="572"/>
                </a:cxn>
                <a:cxn ang="0">
                  <a:pos x="196" y="414"/>
                </a:cxn>
                <a:cxn ang="0">
                  <a:pos x="134" y="240"/>
                </a:cxn>
                <a:cxn ang="0">
                  <a:pos x="112" y="102"/>
                </a:cxn>
                <a:cxn ang="0">
                  <a:pos x="2" y="22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804" y="1012"/>
                  </a:lnTo>
                  <a:lnTo>
                    <a:pt x="828" y="1030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close/>
                  <a:moveTo>
                    <a:pt x="658" y="854"/>
                  </a:moveTo>
                  <a:lnTo>
                    <a:pt x="658" y="854"/>
                  </a:lnTo>
                  <a:lnTo>
                    <a:pt x="684" y="888"/>
                  </a:lnTo>
                  <a:lnTo>
                    <a:pt x="710" y="922"/>
                  </a:lnTo>
                  <a:lnTo>
                    <a:pt x="740" y="954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58" y="854"/>
                  </a:lnTo>
                  <a:close/>
                  <a:moveTo>
                    <a:pt x="2" y="22"/>
                  </a:moveTo>
                  <a:lnTo>
                    <a:pt x="2" y="22"/>
                  </a:lnTo>
                  <a:lnTo>
                    <a:pt x="12" y="82"/>
                  </a:lnTo>
                  <a:lnTo>
                    <a:pt x="28" y="172"/>
                  </a:lnTo>
                  <a:lnTo>
                    <a:pt x="40" y="228"/>
                  </a:lnTo>
                  <a:lnTo>
                    <a:pt x="54" y="288"/>
                  </a:lnTo>
                  <a:lnTo>
                    <a:pt x="70" y="350"/>
                  </a:lnTo>
                  <a:lnTo>
                    <a:pt x="90" y="416"/>
                  </a:lnTo>
                  <a:lnTo>
                    <a:pt x="110" y="484"/>
                  </a:lnTo>
                  <a:lnTo>
                    <a:pt x="136" y="552"/>
                  </a:lnTo>
                  <a:lnTo>
                    <a:pt x="164" y="618"/>
                  </a:lnTo>
                  <a:lnTo>
                    <a:pt x="194" y="684"/>
                  </a:lnTo>
                  <a:lnTo>
                    <a:pt x="228" y="748"/>
                  </a:lnTo>
                  <a:lnTo>
                    <a:pt x="246" y="778"/>
                  </a:lnTo>
                  <a:lnTo>
                    <a:pt x="266" y="808"/>
                  </a:lnTo>
                  <a:lnTo>
                    <a:pt x="286" y="836"/>
                  </a:lnTo>
                  <a:lnTo>
                    <a:pt x="308" y="864"/>
                  </a:lnTo>
                  <a:lnTo>
                    <a:pt x="330" y="890"/>
                  </a:lnTo>
                  <a:lnTo>
                    <a:pt x="352" y="914"/>
                  </a:lnTo>
                  <a:lnTo>
                    <a:pt x="352" y="914"/>
                  </a:lnTo>
                  <a:lnTo>
                    <a:pt x="376" y="936"/>
                  </a:lnTo>
                  <a:lnTo>
                    <a:pt x="400" y="956"/>
                  </a:lnTo>
                  <a:lnTo>
                    <a:pt x="426" y="976"/>
                  </a:lnTo>
                  <a:lnTo>
                    <a:pt x="450" y="992"/>
                  </a:lnTo>
                  <a:lnTo>
                    <a:pt x="474" y="1006"/>
                  </a:lnTo>
                  <a:lnTo>
                    <a:pt x="500" y="1020"/>
                  </a:lnTo>
                  <a:lnTo>
                    <a:pt x="526" y="1032"/>
                  </a:lnTo>
                  <a:lnTo>
                    <a:pt x="550" y="1040"/>
                  </a:lnTo>
                  <a:lnTo>
                    <a:pt x="576" y="1050"/>
                  </a:lnTo>
                  <a:lnTo>
                    <a:pt x="602" y="1056"/>
                  </a:lnTo>
                  <a:lnTo>
                    <a:pt x="650" y="1066"/>
                  </a:lnTo>
                  <a:lnTo>
                    <a:pt x="70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44" y="1068"/>
                  </a:lnTo>
                  <a:lnTo>
                    <a:pt x="814" y="1070"/>
                  </a:lnTo>
                  <a:lnTo>
                    <a:pt x="780" y="1074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10" y="1072"/>
                  </a:lnTo>
                  <a:lnTo>
                    <a:pt x="672" y="1070"/>
                  </a:lnTo>
                  <a:lnTo>
                    <a:pt x="634" y="1064"/>
                  </a:lnTo>
                  <a:lnTo>
                    <a:pt x="596" y="1054"/>
                  </a:lnTo>
                  <a:lnTo>
                    <a:pt x="556" y="1042"/>
                  </a:lnTo>
                  <a:lnTo>
                    <a:pt x="516" y="1028"/>
                  </a:lnTo>
                  <a:lnTo>
                    <a:pt x="478" y="1008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50" y="934"/>
                  </a:lnTo>
                  <a:lnTo>
                    <a:pt x="458" y="884"/>
                  </a:lnTo>
                  <a:lnTo>
                    <a:pt x="462" y="834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426" y="706"/>
                  </a:lnTo>
                  <a:lnTo>
                    <a:pt x="390" y="676"/>
                  </a:lnTo>
                  <a:lnTo>
                    <a:pt x="356" y="642"/>
                  </a:lnTo>
                  <a:lnTo>
                    <a:pt x="324" y="608"/>
                  </a:lnTo>
                  <a:lnTo>
                    <a:pt x="294" y="572"/>
                  </a:lnTo>
                  <a:lnTo>
                    <a:pt x="266" y="534"/>
                  </a:lnTo>
                  <a:lnTo>
                    <a:pt x="240" y="496"/>
                  </a:lnTo>
                  <a:lnTo>
                    <a:pt x="218" y="456"/>
                  </a:lnTo>
                  <a:lnTo>
                    <a:pt x="196" y="414"/>
                  </a:lnTo>
                  <a:lnTo>
                    <a:pt x="176" y="372"/>
                  </a:lnTo>
                  <a:lnTo>
                    <a:pt x="160" y="330"/>
                  </a:lnTo>
                  <a:lnTo>
                    <a:pt x="146" y="286"/>
                  </a:lnTo>
                  <a:lnTo>
                    <a:pt x="134" y="240"/>
                  </a:lnTo>
                  <a:lnTo>
                    <a:pt x="124" y="194"/>
                  </a:lnTo>
                  <a:lnTo>
                    <a:pt x="116" y="148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60" y="6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2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1" name="Freeform 109"/>
            <p:cNvSpPr>
              <a:spLocks/>
            </p:cNvSpPr>
            <p:nvPr userDrawn="1"/>
          </p:nvSpPr>
          <p:spPr bwMode="auto">
            <a:xfrm>
              <a:off x="7854950" y="5332413"/>
              <a:ext cx="149225" cy="111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4" y="20"/>
                </a:cxn>
                <a:cxn ang="0">
                  <a:pos x="48" y="38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48" y="38"/>
                </a:cxn>
                <a:cxn ang="0">
                  <a:pos x="24" y="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4" h="7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4" y="20"/>
                  </a:lnTo>
                  <a:lnTo>
                    <a:pt x="48" y="38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48" y="38"/>
                  </a:lnTo>
                  <a:lnTo>
                    <a:pt x="24" y="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2" name="Rectangle 110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3" name="Rectangle 11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4" name="Rectangle 11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5" name="Rectangle 113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6" name="Rectangle 114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7" name="Rectangle 11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8" name="Rectangle 116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9" name="Rectangle 11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0" name="Rectangle 118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1" name="Rectangle 11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2" name="Rectangle 120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3" name="Rectangle 121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4" name="Freeform 122"/>
            <p:cNvSpPr>
              <a:spLocks/>
            </p:cNvSpPr>
            <p:nvPr userDrawn="1"/>
          </p:nvSpPr>
          <p:spPr bwMode="auto">
            <a:xfrm>
              <a:off x="7661275" y="5113338"/>
              <a:ext cx="180975" cy="209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6" y="34"/>
                </a:cxn>
                <a:cxn ang="0">
                  <a:pos x="52" y="68"/>
                </a:cxn>
                <a:cxn ang="0">
                  <a:pos x="82" y="100"/>
                </a:cxn>
                <a:cxn ang="0">
                  <a:pos x="114" y="132"/>
                </a:cxn>
                <a:cxn ang="0">
                  <a:pos x="114" y="132"/>
                </a:cxn>
                <a:cxn ang="0">
                  <a:pos x="82" y="100"/>
                </a:cxn>
                <a:cxn ang="0">
                  <a:pos x="52" y="68"/>
                </a:cxn>
                <a:cxn ang="0">
                  <a:pos x="26" y="3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4" h="132">
                  <a:moveTo>
                    <a:pt x="0" y="0"/>
                  </a:moveTo>
                  <a:lnTo>
                    <a:pt x="0" y="0"/>
                  </a:lnTo>
                  <a:lnTo>
                    <a:pt x="26" y="34"/>
                  </a:lnTo>
                  <a:lnTo>
                    <a:pt x="52" y="68"/>
                  </a:lnTo>
                  <a:lnTo>
                    <a:pt x="82" y="10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82" y="100"/>
                  </a:lnTo>
                  <a:lnTo>
                    <a:pt x="52" y="68"/>
                  </a:lnTo>
                  <a:lnTo>
                    <a:pt x="26" y="3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6" name="Freeform 124"/>
            <p:cNvSpPr>
              <a:spLocks/>
            </p:cNvSpPr>
            <p:nvPr userDrawn="1"/>
          </p:nvSpPr>
          <p:spPr bwMode="auto">
            <a:xfrm>
              <a:off x="6616700" y="3757613"/>
              <a:ext cx="5715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0" y="0"/>
                </a:cxn>
              </a:cxnLst>
              <a:rect l="0" t="0" r="r" b="b"/>
              <a:pathLst>
                <a:path w="36" h="4"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7" name="Rectangle 12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8" name="Rectangle 12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9" name="Rectangle 127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0" name="Rectangle 128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1" name="Freeform 129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462" y="736"/>
                </a:cxn>
                <a:cxn ang="0">
                  <a:pos x="464" y="782"/>
                </a:cxn>
                <a:cxn ang="0">
                  <a:pos x="458" y="884"/>
                </a:cxn>
                <a:cxn ang="0">
                  <a:pos x="438" y="984"/>
                </a:cxn>
                <a:cxn ang="0">
                  <a:pos x="478" y="1008"/>
                </a:cxn>
                <a:cxn ang="0">
                  <a:pos x="556" y="1042"/>
                </a:cxn>
                <a:cxn ang="0">
                  <a:pos x="634" y="1064"/>
                </a:cxn>
                <a:cxn ang="0">
                  <a:pos x="710" y="1072"/>
                </a:cxn>
                <a:cxn ang="0">
                  <a:pos x="746" y="1074"/>
                </a:cxn>
                <a:cxn ang="0">
                  <a:pos x="814" y="1070"/>
                </a:cxn>
                <a:cxn ang="0">
                  <a:pos x="874" y="1062"/>
                </a:cxn>
                <a:cxn ang="0">
                  <a:pos x="874" y="1062"/>
                </a:cxn>
                <a:cxn ang="0">
                  <a:pos x="804" y="101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740" y="954"/>
                </a:cxn>
                <a:cxn ang="0">
                  <a:pos x="684" y="888"/>
                </a:cxn>
                <a:cxn ang="0">
                  <a:pos x="658" y="854"/>
                </a:cxn>
                <a:cxn ang="0">
                  <a:pos x="556" y="800"/>
                </a:cxn>
                <a:cxn ang="0">
                  <a:pos x="462" y="736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12" y="102"/>
                </a:cxn>
                <a:cxn ang="0">
                  <a:pos x="112" y="56"/>
                </a:cxn>
                <a:cxn ang="0">
                  <a:pos x="112" y="16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462" y="736"/>
                  </a:moveTo>
                  <a:lnTo>
                    <a:pt x="462" y="736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834"/>
                  </a:lnTo>
                  <a:lnTo>
                    <a:pt x="458" y="884"/>
                  </a:lnTo>
                  <a:lnTo>
                    <a:pt x="450" y="934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78" y="1008"/>
                  </a:lnTo>
                  <a:lnTo>
                    <a:pt x="516" y="1028"/>
                  </a:lnTo>
                  <a:lnTo>
                    <a:pt x="556" y="1042"/>
                  </a:lnTo>
                  <a:lnTo>
                    <a:pt x="596" y="1054"/>
                  </a:lnTo>
                  <a:lnTo>
                    <a:pt x="634" y="1064"/>
                  </a:lnTo>
                  <a:lnTo>
                    <a:pt x="672" y="1070"/>
                  </a:lnTo>
                  <a:lnTo>
                    <a:pt x="71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06" y="828"/>
                  </a:lnTo>
                  <a:lnTo>
                    <a:pt x="556" y="800"/>
                  </a:lnTo>
                  <a:lnTo>
                    <a:pt x="508" y="770"/>
                  </a:lnTo>
                  <a:lnTo>
                    <a:pt x="462" y="736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0" y="62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2" name="Freeform 130"/>
            <p:cNvSpPr>
              <a:spLocks/>
            </p:cNvSpPr>
            <p:nvPr userDrawn="1"/>
          </p:nvSpPr>
          <p:spPr bwMode="auto">
            <a:xfrm>
              <a:off x="7312025" y="4926013"/>
              <a:ext cx="692150" cy="53657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6" y="46"/>
                </a:cxn>
                <a:cxn ang="0">
                  <a:pos x="20" y="148"/>
                </a:cxn>
                <a:cxn ang="0">
                  <a:pos x="0" y="248"/>
                </a:cxn>
                <a:cxn ang="0">
                  <a:pos x="40" y="272"/>
                </a:cxn>
                <a:cxn ang="0">
                  <a:pos x="118" y="306"/>
                </a:cxn>
                <a:cxn ang="0">
                  <a:pos x="196" y="328"/>
                </a:cxn>
                <a:cxn ang="0">
                  <a:pos x="272" y="336"/>
                </a:cxn>
                <a:cxn ang="0">
                  <a:pos x="308" y="338"/>
                </a:cxn>
                <a:cxn ang="0">
                  <a:pos x="376" y="334"/>
                </a:cxn>
                <a:cxn ang="0">
                  <a:pos x="436" y="326"/>
                </a:cxn>
                <a:cxn ang="0">
                  <a:pos x="436" y="326"/>
                </a:cxn>
                <a:cxn ang="0">
                  <a:pos x="366" y="27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0" y="256"/>
                </a:cxn>
                <a:cxn ang="0">
                  <a:pos x="340" y="256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38" y="254"/>
                </a:cxn>
                <a:cxn ang="0">
                  <a:pos x="338" y="254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4" y="250"/>
                </a:cxn>
                <a:cxn ang="0">
                  <a:pos x="334" y="250"/>
                </a:cxn>
                <a:cxn ang="0">
                  <a:pos x="302" y="218"/>
                </a:cxn>
                <a:cxn ang="0">
                  <a:pos x="246" y="152"/>
                </a:cxn>
                <a:cxn ang="0">
                  <a:pos x="220" y="118"/>
                </a:cxn>
                <a:cxn ang="0">
                  <a:pos x="118" y="64"/>
                </a:cxn>
                <a:cxn ang="0">
                  <a:pos x="24" y="0"/>
                </a:cxn>
              </a:cxnLst>
              <a:rect l="0" t="0" r="r" b="b"/>
              <a:pathLst>
                <a:path w="436" h="338">
                  <a:moveTo>
                    <a:pt x="24" y="0"/>
                  </a:moveTo>
                  <a:lnTo>
                    <a:pt x="24" y="0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4" y="98"/>
                  </a:lnTo>
                  <a:lnTo>
                    <a:pt x="20" y="148"/>
                  </a:lnTo>
                  <a:lnTo>
                    <a:pt x="12" y="19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40" y="272"/>
                  </a:lnTo>
                  <a:lnTo>
                    <a:pt x="78" y="292"/>
                  </a:lnTo>
                  <a:lnTo>
                    <a:pt x="118" y="306"/>
                  </a:lnTo>
                  <a:lnTo>
                    <a:pt x="158" y="318"/>
                  </a:lnTo>
                  <a:lnTo>
                    <a:pt x="196" y="328"/>
                  </a:lnTo>
                  <a:lnTo>
                    <a:pt x="234" y="334"/>
                  </a:lnTo>
                  <a:lnTo>
                    <a:pt x="272" y="336"/>
                  </a:lnTo>
                  <a:lnTo>
                    <a:pt x="308" y="338"/>
                  </a:lnTo>
                  <a:lnTo>
                    <a:pt x="308" y="338"/>
                  </a:lnTo>
                  <a:lnTo>
                    <a:pt x="342" y="338"/>
                  </a:lnTo>
                  <a:lnTo>
                    <a:pt x="376" y="334"/>
                  </a:lnTo>
                  <a:lnTo>
                    <a:pt x="406" y="332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390" y="294"/>
                  </a:lnTo>
                  <a:lnTo>
                    <a:pt x="366" y="27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02" y="218"/>
                  </a:lnTo>
                  <a:lnTo>
                    <a:pt x="272" y="186"/>
                  </a:lnTo>
                  <a:lnTo>
                    <a:pt x="246" y="152"/>
                  </a:lnTo>
                  <a:lnTo>
                    <a:pt x="220" y="118"/>
                  </a:lnTo>
                  <a:lnTo>
                    <a:pt x="220" y="118"/>
                  </a:lnTo>
                  <a:lnTo>
                    <a:pt x="168" y="92"/>
                  </a:lnTo>
                  <a:lnTo>
                    <a:pt x="118" y="64"/>
                  </a:lnTo>
                  <a:lnTo>
                    <a:pt x="70" y="34"/>
                  </a:lnTo>
                  <a:lnTo>
                    <a:pt x="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 noEditPoints="1"/>
            </p:cNvSpPr>
            <p:nvPr userDrawn="1"/>
          </p:nvSpPr>
          <p:spPr bwMode="auto">
            <a:xfrm>
              <a:off x="7616825" y="4595813"/>
              <a:ext cx="809625" cy="866775"/>
            </a:xfrm>
            <a:custGeom>
              <a:avLst/>
              <a:gdLst/>
              <a:ahLst/>
              <a:cxnLst>
                <a:cxn ang="0">
                  <a:pos x="398" y="546"/>
                </a:cxn>
                <a:cxn ang="0">
                  <a:pos x="376" y="538"/>
                </a:cxn>
                <a:cxn ang="0">
                  <a:pos x="324" y="510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0"/>
                </a:cxn>
                <a:cxn ang="0">
                  <a:pos x="34" y="188"/>
                </a:cxn>
                <a:cxn ang="0">
                  <a:pos x="34" y="188"/>
                </a:cxn>
                <a:cxn ang="0">
                  <a:pos x="184" y="138"/>
                </a:cxn>
                <a:cxn ang="0">
                  <a:pos x="222" y="384"/>
                </a:cxn>
                <a:cxn ang="0">
                  <a:pos x="160" y="384"/>
                </a:cxn>
                <a:cxn ang="0">
                  <a:pos x="36" y="192"/>
                </a:cxn>
                <a:cxn ang="0">
                  <a:pos x="118" y="338"/>
                </a:cxn>
                <a:cxn ang="0">
                  <a:pos x="290" y="490"/>
                </a:cxn>
                <a:cxn ang="0">
                  <a:pos x="466" y="306"/>
                </a:cxn>
                <a:cxn ang="0">
                  <a:pos x="382" y="198"/>
                </a:cxn>
                <a:cxn ang="0">
                  <a:pos x="2" y="34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2" y="28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10" h="546"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54" y="526"/>
                  </a:lnTo>
                  <a:lnTo>
                    <a:pt x="376" y="538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76" y="538"/>
                  </a:lnTo>
                  <a:lnTo>
                    <a:pt x="354" y="526"/>
                  </a:lnTo>
                  <a:lnTo>
                    <a:pt x="324" y="510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88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close/>
                  <a:moveTo>
                    <a:pt x="186" y="104"/>
                  </a:moveTo>
                  <a:lnTo>
                    <a:pt x="186" y="104"/>
                  </a:lnTo>
                  <a:lnTo>
                    <a:pt x="184" y="138"/>
                  </a:lnTo>
                  <a:lnTo>
                    <a:pt x="184" y="138"/>
                  </a:lnTo>
                  <a:lnTo>
                    <a:pt x="186" y="180"/>
                  </a:lnTo>
                  <a:lnTo>
                    <a:pt x="190" y="222"/>
                  </a:lnTo>
                  <a:lnTo>
                    <a:pt x="194" y="264"/>
                  </a:lnTo>
                  <a:lnTo>
                    <a:pt x="202" y="304"/>
                  </a:lnTo>
                  <a:lnTo>
                    <a:pt x="210" y="344"/>
                  </a:lnTo>
                  <a:lnTo>
                    <a:pt x="222" y="384"/>
                  </a:lnTo>
                  <a:lnTo>
                    <a:pt x="234" y="424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18" y="440"/>
                  </a:lnTo>
                  <a:lnTo>
                    <a:pt x="190" y="414"/>
                  </a:lnTo>
                  <a:lnTo>
                    <a:pt x="160" y="384"/>
                  </a:lnTo>
                  <a:lnTo>
                    <a:pt x="130" y="354"/>
                  </a:lnTo>
                  <a:lnTo>
                    <a:pt x="102" y="318"/>
                  </a:lnTo>
                  <a:lnTo>
                    <a:pt x="78" y="280"/>
                  </a:lnTo>
                  <a:lnTo>
                    <a:pt x="54" y="238"/>
                  </a:lnTo>
                  <a:lnTo>
                    <a:pt x="36" y="192"/>
                  </a:lnTo>
                  <a:lnTo>
                    <a:pt x="36" y="192"/>
                  </a:lnTo>
                  <a:lnTo>
                    <a:pt x="46" y="220"/>
                  </a:lnTo>
                  <a:lnTo>
                    <a:pt x="58" y="246"/>
                  </a:lnTo>
                  <a:lnTo>
                    <a:pt x="72" y="270"/>
                  </a:lnTo>
                  <a:lnTo>
                    <a:pt x="86" y="294"/>
                  </a:lnTo>
                  <a:lnTo>
                    <a:pt x="102" y="316"/>
                  </a:lnTo>
                  <a:lnTo>
                    <a:pt x="118" y="338"/>
                  </a:lnTo>
                  <a:lnTo>
                    <a:pt x="152" y="376"/>
                  </a:lnTo>
                  <a:lnTo>
                    <a:pt x="186" y="412"/>
                  </a:lnTo>
                  <a:lnTo>
                    <a:pt x="222" y="442"/>
                  </a:lnTo>
                  <a:lnTo>
                    <a:pt x="256" y="468"/>
                  </a:lnTo>
                  <a:lnTo>
                    <a:pt x="290" y="490"/>
                  </a:lnTo>
                  <a:lnTo>
                    <a:pt x="290" y="490"/>
                  </a:lnTo>
                  <a:lnTo>
                    <a:pt x="324" y="462"/>
                  </a:lnTo>
                  <a:lnTo>
                    <a:pt x="356" y="434"/>
                  </a:lnTo>
                  <a:lnTo>
                    <a:pt x="386" y="404"/>
                  </a:lnTo>
                  <a:lnTo>
                    <a:pt x="414" y="372"/>
                  </a:lnTo>
                  <a:lnTo>
                    <a:pt x="442" y="340"/>
                  </a:lnTo>
                  <a:lnTo>
                    <a:pt x="466" y="306"/>
                  </a:lnTo>
                  <a:lnTo>
                    <a:pt x="490" y="272"/>
                  </a:lnTo>
                  <a:lnTo>
                    <a:pt x="510" y="238"/>
                  </a:lnTo>
                  <a:lnTo>
                    <a:pt x="510" y="238"/>
                  </a:lnTo>
                  <a:lnTo>
                    <a:pt x="466" y="226"/>
                  </a:lnTo>
                  <a:lnTo>
                    <a:pt x="424" y="212"/>
                  </a:lnTo>
                  <a:lnTo>
                    <a:pt x="382" y="198"/>
                  </a:lnTo>
                  <a:lnTo>
                    <a:pt x="340" y="182"/>
                  </a:lnTo>
                  <a:lnTo>
                    <a:pt x="300" y="164"/>
                  </a:lnTo>
                  <a:lnTo>
                    <a:pt x="260" y="146"/>
                  </a:lnTo>
                  <a:lnTo>
                    <a:pt x="222" y="126"/>
                  </a:lnTo>
                  <a:lnTo>
                    <a:pt x="186" y="104"/>
                  </a:lnTo>
                  <a:close/>
                  <a:moveTo>
                    <a:pt x="2" y="34"/>
                  </a:moveTo>
                  <a:lnTo>
                    <a:pt x="2" y="34"/>
                  </a:lnTo>
                  <a:lnTo>
                    <a:pt x="2" y="34"/>
                  </a:lnTo>
                  <a:lnTo>
                    <a:pt x="2" y="34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28"/>
                  </a:moveTo>
                  <a:lnTo>
                    <a:pt x="2" y="28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28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4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0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 userDrawn="1"/>
        </p:nvSpPr>
        <p:spPr>
          <a:xfrm>
            <a:off x="0" y="7"/>
            <a:ext cx="14762163" cy="1370511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6835" tIns="68419" rIns="136835" bIns="68419"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738108" y="9652371"/>
            <a:ext cx="3444505" cy="399800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2022-12-23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043739" y="9652371"/>
            <a:ext cx="4674685" cy="399800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508119" y="215208"/>
            <a:ext cx="11470830" cy="738339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3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508119" y="796303"/>
            <a:ext cx="11470830" cy="478283"/>
          </a:xfrm>
          <a:prstGeom prst="rect">
            <a:avLst/>
          </a:prstGeom>
        </p:spPr>
        <p:txBody>
          <a:bodyPr wrap="square" lIns="136835" tIns="68419" rIns="136835" bIns="68419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7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738108" y="9652371"/>
            <a:ext cx="3444505" cy="399800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2022-12-23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5043739" y="9652371"/>
            <a:ext cx="4674685" cy="399800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 userDrawn="1"/>
        </p:nvSpPr>
        <p:spPr>
          <a:xfrm>
            <a:off x="3991638" y="3"/>
            <a:ext cx="6778899" cy="76971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6835" tIns="68419" rIns="136835" bIns="68419"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2266632" y="5276551"/>
            <a:ext cx="10228900" cy="1118443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algn="ctr">
              <a:lnSpc>
                <a:spcPct val="130000"/>
              </a:lnSpc>
              <a:defRPr sz="49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266632" y="6094159"/>
            <a:ext cx="10228900" cy="478299"/>
          </a:xfrm>
          <a:prstGeom prst="rect">
            <a:avLst/>
          </a:prstGeom>
        </p:spPr>
        <p:txBody>
          <a:bodyPr lIns="136835" tIns="68419" rIns="136835" bIns="68419"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7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266632" y="6541888"/>
            <a:ext cx="10228900" cy="458262"/>
          </a:xfrm>
          <a:prstGeom prst="rect">
            <a:avLst/>
          </a:prstGeom>
        </p:spPr>
        <p:txBody>
          <a:bodyPr lIns="136835" tIns="68419" rIns="136835" bIns="68419">
            <a:spAutoFit/>
          </a:bodyPr>
          <a:lstStyle>
            <a:lvl1pPr marL="0" indent="0" algn="ctr">
              <a:lnSpc>
                <a:spcPct val="130000"/>
              </a:lnSpc>
              <a:buNone/>
              <a:defRPr sz="16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6" name="그룹 45"/>
          <p:cNvGrpSpPr/>
          <p:nvPr userDrawn="1"/>
        </p:nvGrpSpPr>
        <p:grpSpPr>
          <a:xfrm>
            <a:off x="5556317" y="1645586"/>
            <a:ext cx="3649535" cy="3451522"/>
            <a:chOff x="6616700" y="3173413"/>
            <a:chExt cx="2260600" cy="2290763"/>
          </a:xfrm>
        </p:grpSpPr>
        <p:sp>
          <p:nvSpPr>
            <p:cNvPr id="47" name="Freeform 16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1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8"/>
            <p:cNvSpPr>
              <a:spLocks/>
            </p:cNvSpPr>
            <p:nvPr userDrawn="1"/>
          </p:nvSpPr>
          <p:spPr bwMode="auto">
            <a:xfrm>
              <a:off x="8131175" y="5405438"/>
              <a:ext cx="117475" cy="571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0" y="16"/>
                </a:cxn>
                <a:cxn ang="0">
                  <a:pos x="52" y="28"/>
                </a:cxn>
                <a:cxn ang="0">
                  <a:pos x="74" y="36"/>
                </a:cxn>
                <a:cxn ang="0">
                  <a:pos x="74" y="36"/>
                </a:cxn>
                <a:cxn ang="0">
                  <a:pos x="52" y="28"/>
                </a:cxn>
                <a:cxn ang="0">
                  <a:pos x="30" y="16"/>
                </a:cxn>
                <a:cxn ang="0">
                  <a:pos x="0" y="0"/>
                </a:cxn>
              </a:cxnLst>
              <a:rect l="0" t="0" r="r" b="b"/>
              <a:pathLst>
                <a:path w="74" h="36">
                  <a:moveTo>
                    <a:pt x="0" y="0"/>
                  </a:moveTo>
                  <a:lnTo>
                    <a:pt x="0" y="0"/>
                  </a:lnTo>
                  <a:lnTo>
                    <a:pt x="30" y="16"/>
                  </a:lnTo>
                  <a:lnTo>
                    <a:pt x="52" y="28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52" y="28"/>
                  </a:lnTo>
                  <a:lnTo>
                    <a:pt x="30" y="16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20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Rectangle 21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Rectangle 22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Rectangle 23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Rectangle 24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Rectangle 25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Rectangle 26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Rectangle 27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28"/>
            <p:cNvSpPr>
              <a:spLocks/>
            </p:cNvSpPr>
            <p:nvPr userDrawn="1"/>
          </p:nvSpPr>
          <p:spPr bwMode="auto">
            <a:xfrm>
              <a:off x="7673975" y="4760913"/>
              <a:ext cx="752475" cy="61277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50" y="0"/>
                </a:cxn>
                <a:cxn ang="0">
                  <a:pos x="148" y="34"/>
                </a:cxn>
                <a:cxn ang="0">
                  <a:pos x="148" y="34"/>
                </a:cxn>
                <a:cxn ang="0">
                  <a:pos x="150" y="76"/>
                </a:cxn>
                <a:cxn ang="0">
                  <a:pos x="154" y="118"/>
                </a:cxn>
                <a:cxn ang="0">
                  <a:pos x="158" y="160"/>
                </a:cxn>
                <a:cxn ang="0">
                  <a:pos x="166" y="200"/>
                </a:cxn>
                <a:cxn ang="0">
                  <a:pos x="174" y="240"/>
                </a:cxn>
                <a:cxn ang="0">
                  <a:pos x="186" y="280"/>
                </a:cxn>
                <a:cxn ang="0">
                  <a:pos x="198" y="320"/>
                </a:cxn>
                <a:cxn ang="0">
                  <a:pos x="212" y="358"/>
                </a:cxn>
                <a:cxn ang="0">
                  <a:pos x="212" y="358"/>
                </a:cxn>
                <a:cxn ang="0">
                  <a:pos x="182" y="336"/>
                </a:cxn>
                <a:cxn ang="0">
                  <a:pos x="154" y="310"/>
                </a:cxn>
                <a:cxn ang="0">
                  <a:pos x="124" y="280"/>
                </a:cxn>
                <a:cxn ang="0">
                  <a:pos x="94" y="250"/>
                </a:cxn>
                <a:cxn ang="0">
                  <a:pos x="66" y="214"/>
                </a:cxn>
                <a:cxn ang="0">
                  <a:pos x="42" y="176"/>
                </a:cxn>
                <a:cxn ang="0">
                  <a:pos x="18" y="134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10" y="116"/>
                </a:cxn>
                <a:cxn ang="0">
                  <a:pos x="22" y="142"/>
                </a:cxn>
                <a:cxn ang="0">
                  <a:pos x="36" y="166"/>
                </a:cxn>
                <a:cxn ang="0">
                  <a:pos x="50" y="190"/>
                </a:cxn>
                <a:cxn ang="0">
                  <a:pos x="66" y="212"/>
                </a:cxn>
                <a:cxn ang="0">
                  <a:pos x="82" y="234"/>
                </a:cxn>
                <a:cxn ang="0">
                  <a:pos x="116" y="272"/>
                </a:cxn>
                <a:cxn ang="0">
                  <a:pos x="150" y="308"/>
                </a:cxn>
                <a:cxn ang="0">
                  <a:pos x="186" y="338"/>
                </a:cxn>
                <a:cxn ang="0">
                  <a:pos x="220" y="364"/>
                </a:cxn>
                <a:cxn ang="0">
                  <a:pos x="254" y="386"/>
                </a:cxn>
                <a:cxn ang="0">
                  <a:pos x="254" y="386"/>
                </a:cxn>
                <a:cxn ang="0">
                  <a:pos x="288" y="358"/>
                </a:cxn>
                <a:cxn ang="0">
                  <a:pos x="320" y="330"/>
                </a:cxn>
                <a:cxn ang="0">
                  <a:pos x="350" y="300"/>
                </a:cxn>
                <a:cxn ang="0">
                  <a:pos x="378" y="268"/>
                </a:cxn>
                <a:cxn ang="0">
                  <a:pos x="406" y="236"/>
                </a:cxn>
                <a:cxn ang="0">
                  <a:pos x="430" y="202"/>
                </a:cxn>
                <a:cxn ang="0">
                  <a:pos x="454" y="168"/>
                </a:cxn>
                <a:cxn ang="0">
                  <a:pos x="474" y="134"/>
                </a:cxn>
                <a:cxn ang="0">
                  <a:pos x="474" y="134"/>
                </a:cxn>
                <a:cxn ang="0">
                  <a:pos x="430" y="122"/>
                </a:cxn>
                <a:cxn ang="0">
                  <a:pos x="388" y="108"/>
                </a:cxn>
                <a:cxn ang="0">
                  <a:pos x="346" y="94"/>
                </a:cxn>
                <a:cxn ang="0">
                  <a:pos x="304" y="78"/>
                </a:cxn>
                <a:cxn ang="0">
                  <a:pos x="264" y="60"/>
                </a:cxn>
                <a:cxn ang="0">
                  <a:pos x="224" y="42"/>
                </a:cxn>
                <a:cxn ang="0">
                  <a:pos x="186" y="22"/>
                </a:cxn>
                <a:cxn ang="0">
                  <a:pos x="150" y="0"/>
                </a:cxn>
              </a:cxnLst>
              <a:rect l="0" t="0" r="r" b="b"/>
              <a:pathLst>
                <a:path w="474" h="386">
                  <a:moveTo>
                    <a:pt x="150" y="0"/>
                  </a:moveTo>
                  <a:lnTo>
                    <a:pt x="150" y="0"/>
                  </a:lnTo>
                  <a:lnTo>
                    <a:pt x="148" y="34"/>
                  </a:lnTo>
                  <a:lnTo>
                    <a:pt x="148" y="34"/>
                  </a:lnTo>
                  <a:lnTo>
                    <a:pt x="150" y="76"/>
                  </a:lnTo>
                  <a:lnTo>
                    <a:pt x="154" y="118"/>
                  </a:lnTo>
                  <a:lnTo>
                    <a:pt x="158" y="160"/>
                  </a:lnTo>
                  <a:lnTo>
                    <a:pt x="166" y="200"/>
                  </a:lnTo>
                  <a:lnTo>
                    <a:pt x="174" y="240"/>
                  </a:lnTo>
                  <a:lnTo>
                    <a:pt x="186" y="280"/>
                  </a:lnTo>
                  <a:lnTo>
                    <a:pt x="198" y="320"/>
                  </a:lnTo>
                  <a:lnTo>
                    <a:pt x="212" y="358"/>
                  </a:lnTo>
                  <a:lnTo>
                    <a:pt x="212" y="358"/>
                  </a:lnTo>
                  <a:lnTo>
                    <a:pt x="182" y="336"/>
                  </a:lnTo>
                  <a:lnTo>
                    <a:pt x="154" y="310"/>
                  </a:lnTo>
                  <a:lnTo>
                    <a:pt x="124" y="280"/>
                  </a:lnTo>
                  <a:lnTo>
                    <a:pt x="94" y="250"/>
                  </a:lnTo>
                  <a:lnTo>
                    <a:pt x="66" y="214"/>
                  </a:lnTo>
                  <a:lnTo>
                    <a:pt x="42" y="176"/>
                  </a:lnTo>
                  <a:lnTo>
                    <a:pt x="18" y="134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0" y="116"/>
                  </a:lnTo>
                  <a:lnTo>
                    <a:pt x="22" y="142"/>
                  </a:lnTo>
                  <a:lnTo>
                    <a:pt x="36" y="166"/>
                  </a:lnTo>
                  <a:lnTo>
                    <a:pt x="50" y="190"/>
                  </a:lnTo>
                  <a:lnTo>
                    <a:pt x="66" y="212"/>
                  </a:lnTo>
                  <a:lnTo>
                    <a:pt x="82" y="234"/>
                  </a:lnTo>
                  <a:lnTo>
                    <a:pt x="116" y="272"/>
                  </a:lnTo>
                  <a:lnTo>
                    <a:pt x="150" y="308"/>
                  </a:lnTo>
                  <a:lnTo>
                    <a:pt x="186" y="338"/>
                  </a:lnTo>
                  <a:lnTo>
                    <a:pt x="220" y="364"/>
                  </a:lnTo>
                  <a:lnTo>
                    <a:pt x="254" y="386"/>
                  </a:lnTo>
                  <a:lnTo>
                    <a:pt x="254" y="386"/>
                  </a:lnTo>
                  <a:lnTo>
                    <a:pt x="288" y="358"/>
                  </a:lnTo>
                  <a:lnTo>
                    <a:pt x="320" y="330"/>
                  </a:lnTo>
                  <a:lnTo>
                    <a:pt x="350" y="300"/>
                  </a:lnTo>
                  <a:lnTo>
                    <a:pt x="378" y="268"/>
                  </a:lnTo>
                  <a:lnTo>
                    <a:pt x="406" y="236"/>
                  </a:lnTo>
                  <a:lnTo>
                    <a:pt x="430" y="202"/>
                  </a:lnTo>
                  <a:lnTo>
                    <a:pt x="454" y="168"/>
                  </a:lnTo>
                  <a:lnTo>
                    <a:pt x="474" y="134"/>
                  </a:lnTo>
                  <a:lnTo>
                    <a:pt x="474" y="134"/>
                  </a:lnTo>
                  <a:lnTo>
                    <a:pt x="430" y="122"/>
                  </a:lnTo>
                  <a:lnTo>
                    <a:pt x="388" y="108"/>
                  </a:lnTo>
                  <a:lnTo>
                    <a:pt x="346" y="94"/>
                  </a:lnTo>
                  <a:lnTo>
                    <a:pt x="304" y="78"/>
                  </a:lnTo>
                  <a:lnTo>
                    <a:pt x="264" y="60"/>
                  </a:lnTo>
                  <a:lnTo>
                    <a:pt x="224" y="42"/>
                  </a:lnTo>
                  <a:lnTo>
                    <a:pt x="186" y="22"/>
                  </a:lnTo>
                  <a:lnTo>
                    <a:pt x="15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9"/>
            <p:cNvSpPr>
              <a:spLocks/>
            </p:cNvSpPr>
            <p:nvPr userDrawn="1"/>
          </p:nvSpPr>
          <p:spPr bwMode="auto">
            <a:xfrm>
              <a:off x="7620000" y="46497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30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31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Rectangle 32"/>
            <p:cNvSpPr>
              <a:spLocks noChangeArrowheads="1"/>
            </p:cNvSpPr>
            <p:nvPr userDrawn="1"/>
          </p:nvSpPr>
          <p:spPr bwMode="auto">
            <a:xfrm>
              <a:off x="7620000" y="4640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33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34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35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36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37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Rectangle 38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Rectangle 39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Rectangle 40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41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42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Rectangle 43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Rectangle 44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45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Rectangle 46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Rectangle 47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Rectangle 48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Rectangle 49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Rectangle 50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Rectangle 51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Rectangle 52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Rectangle 53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Rectangle 54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Rectangle 55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Rectangle 56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Rectangle 57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58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Rectangle 59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60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61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62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Rectangle 63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Rectangle 64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Rectangle 65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Rectangle 66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Rectangle 67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Rectangle 68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Rectangle 69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Rectangle 70"/>
            <p:cNvSpPr>
              <a:spLocks noChangeArrowheads="1"/>
            </p:cNvSpPr>
            <p:nvPr userDrawn="1"/>
          </p:nvSpPr>
          <p:spPr bwMode="auto">
            <a:xfrm>
              <a:off x="7616825" y="45958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71"/>
            <p:cNvSpPr>
              <a:spLocks/>
            </p:cNvSpPr>
            <p:nvPr userDrawn="1"/>
          </p:nvSpPr>
          <p:spPr bwMode="auto">
            <a:xfrm>
              <a:off x="7616825" y="45958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72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73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74"/>
            <p:cNvSpPr>
              <a:spLocks noEditPoints="1"/>
            </p:cNvSpPr>
            <p:nvPr userDrawn="1"/>
          </p:nvSpPr>
          <p:spPr bwMode="auto">
            <a:xfrm>
              <a:off x="8077200" y="3173413"/>
              <a:ext cx="800100" cy="2289175"/>
            </a:xfrm>
            <a:custGeom>
              <a:avLst/>
              <a:gdLst/>
              <a:ahLst/>
              <a:cxnLst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108" y="0"/>
                </a:cxn>
                <a:cxn ang="0">
                  <a:pos x="168" y="82"/>
                </a:cxn>
                <a:cxn ang="0">
                  <a:pos x="230" y="172"/>
                </a:cxn>
                <a:cxn ang="0">
                  <a:pos x="300" y="288"/>
                </a:cxn>
                <a:cxn ang="0">
                  <a:pos x="270" y="310"/>
                </a:cxn>
                <a:cxn ang="0">
                  <a:pos x="214" y="356"/>
                </a:cxn>
                <a:cxn ang="0">
                  <a:pos x="186" y="380"/>
                </a:cxn>
                <a:cxn ang="0">
                  <a:pos x="242" y="474"/>
                </a:cxn>
                <a:cxn ang="0">
                  <a:pos x="282" y="574"/>
                </a:cxn>
                <a:cxn ang="0">
                  <a:pos x="308" y="676"/>
                </a:cxn>
                <a:cxn ang="0">
                  <a:pos x="316" y="784"/>
                </a:cxn>
                <a:cxn ang="0">
                  <a:pos x="314" y="832"/>
                </a:cxn>
                <a:cxn ang="0">
                  <a:pos x="302" y="922"/>
                </a:cxn>
                <a:cxn ang="0">
                  <a:pos x="278" y="1010"/>
                </a:cxn>
                <a:cxn ang="0">
                  <a:pos x="242" y="1094"/>
                </a:cxn>
                <a:cxn ang="0">
                  <a:pos x="220" y="1134"/>
                </a:cxn>
                <a:cxn ang="0">
                  <a:pos x="324" y="1154"/>
                </a:cxn>
                <a:cxn ang="0">
                  <a:pos x="432" y="1168"/>
                </a:cxn>
                <a:cxn ang="0">
                  <a:pos x="410" y="1202"/>
                </a:cxn>
                <a:cxn ang="0">
                  <a:pos x="360" y="1266"/>
                </a:cxn>
                <a:cxn ang="0">
                  <a:pos x="306" y="1318"/>
                </a:cxn>
                <a:cxn ang="0">
                  <a:pos x="252" y="1360"/>
                </a:cxn>
                <a:cxn ang="0">
                  <a:pos x="180" y="1406"/>
                </a:cxn>
                <a:cxn ang="0">
                  <a:pos x="116" y="1438"/>
                </a:cxn>
                <a:cxn ang="0">
                  <a:pos x="108" y="1442"/>
                </a:cxn>
                <a:cxn ang="0">
                  <a:pos x="170" y="1412"/>
                </a:cxn>
                <a:cxn ang="0">
                  <a:pos x="234" y="1374"/>
                </a:cxn>
                <a:cxn ang="0">
                  <a:pos x="306" y="1318"/>
                </a:cxn>
                <a:cxn ang="0">
                  <a:pos x="378" y="1244"/>
                </a:cxn>
                <a:cxn ang="0">
                  <a:pos x="412" y="1198"/>
                </a:cxn>
                <a:cxn ang="0">
                  <a:pos x="442" y="1148"/>
                </a:cxn>
                <a:cxn ang="0">
                  <a:pos x="468" y="1094"/>
                </a:cxn>
                <a:cxn ang="0">
                  <a:pos x="486" y="1034"/>
                </a:cxn>
                <a:cxn ang="0">
                  <a:pos x="500" y="968"/>
                </a:cxn>
                <a:cxn ang="0">
                  <a:pos x="504" y="896"/>
                </a:cxn>
                <a:cxn ang="0">
                  <a:pos x="502" y="858"/>
                </a:cxn>
                <a:cxn ang="0">
                  <a:pos x="494" y="782"/>
                </a:cxn>
                <a:cxn ang="0">
                  <a:pos x="478" y="704"/>
                </a:cxn>
                <a:cxn ang="0">
                  <a:pos x="456" y="626"/>
                </a:cxn>
                <a:cxn ang="0">
                  <a:pos x="412" y="512"/>
                </a:cxn>
                <a:cxn ang="0">
                  <a:pos x="344" y="368"/>
                </a:cxn>
                <a:cxn ang="0">
                  <a:pos x="270" y="236"/>
                </a:cxn>
                <a:cxn ang="0">
                  <a:pos x="200" y="128"/>
                </a:cxn>
                <a:cxn ang="0">
                  <a:pos x="124" y="22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504" h="1442"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34" y="1406"/>
                  </a:move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close/>
                  <a:moveTo>
                    <a:pt x="0" y="1386"/>
                  </a:moveTo>
                  <a:lnTo>
                    <a:pt x="0" y="1386"/>
                  </a:lnTo>
                  <a:lnTo>
                    <a:pt x="0" y="138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0" y="1386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24" y="22"/>
                  </a:lnTo>
                  <a:lnTo>
                    <a:pt x="168" y="82"/>
                  </a:lnTo>
                  <a:lnTo>
                    <a:pt x="196" y="124"/>
                  </a:lnTo>
                  <a:lnTo>
                    <a:pt x="230" y="172"/>
                  </a:lnTo>
                  <a:lnTo>
                    <a:pt x="264" y="228"/>
                  </a:lnTo>
                  <a:lnTo>
                    <a:pt x="300" y="288"/>
                  </a:lnTo>
                  <a:lnTo>
                    <a:pt x="300" y="288"/>
                  </a:lnTo>
                  <a:lnTo>
                    <a:pt x="270" y="310"/>
                  </a:lnTo>
                  <a:lnTo>
                    <a:pt x="242" y="332"/>
                  </a:lnTo>
                  <a:lnTo>
                    <a:pt x="214" y="356"/>
                  </a:lnTo>
                  <a:lnTo>
                    <a:pt x="186" y="380"/>
                  </a:lnTo>
                  <a:lnTo>
                    <a:pt x="186" y="380"/>
                  </a:lnTo>
                  <a:lnTo>
                    <a:pt x="216" y="426"/>
                  </a:lnTo>
                  <a:lnTo>
                    <a:pt x="242" y="474"/>
                  </a:lnTo>
                  <a:lnTo>
                    <a:pt x="264" y="522"/>
                  </a:lnTo>
                  <a:lnTo>
                    <a:pt x="282" y="574"/>
                  </a:lnTo>
                  <a:lnTo>
                    <a:pt x="296" y="624"/>
                  </a:lnTo>
                  <a:lnTo>
                    <a:pt x="308" y="676"/>
                  </a:lnTo>
                  <a:lnTo>
                    <a:pt x="314" y="730"/>
                  </a:lnTo>
                  <a:lnTo>
                    <a:pt x="316" y="784"/>
                  </a:lnTo>
                  <a:lnTo>
                    <a:pt x="316" y="784"/>
                  </a:lnTo>
                  <a:lnTo>
                    <a:pt x="314" y="832"/>
                  </a:lnTo>
                  <a:lnTo>
                    <a:pt x="310" y="876"/>
                  </a:lnTo>
                  <a:lnTo>
                    <a:pt x="302" y="922"/>
                  </a:lnTo>
                  <a:lnTo>
                    <a:pt x="292" y="966"/>
                  </a:lnTo>
                  <a:lnTo>
                    <a:pt x="278" y="1010"/>
                  </a:lnTo>
                  <a:lnTo>
                    <a:pt x="262" y="1052"/>
                  </a:lnTo>
                  <a:lnTo>
                    <a:pt x="242" y="1094"/>
                  </a:lnTo>
                  <a:lnTo>
                    <a:pt x="220" y="1134"/>
                  </a:lnTo>
                  <a:lnTo>
                    <a:pt x="220" y="1134"/>
                  </a:lnTo>
                  <a:lnTo>
                    <a:pt x="272" y="1146"/>
                  </a:lnTo>
                  <a:lnTo>
                    <a:pt x="324" y="1154"/>
                  </a:lnTo>
                  <a:lnTo>
                    <a:pt x="378" y="1162"/>
                  </a:lnTo>
                  <a:lnTo>
                    <a:pt x="432" y="1168"/>
                  </a:lnTo>
                  <a:lnTo>
                    <a:pt x="432" y="1168"/>
                  </a:lnTo>
                  <a:lnTo>
                    <a:pt x="410" y="1202"/>
                  </a:lnTo>
                  <a:lnTo>
                    <a:pt x="384" y="1236"/>
                  </a:lnTo>
                  <a:lnTo>
                    <a:pt x="360" y="1266"/>
                  </a:lnTo>
                  <a:lnTo>
                    <a:pt x="332" y="1292"/>
                  </a:lnTo>
                  <a:lnTo>
                    <a:pt x="306" y="1318"/>
                  </a:lnTo>
                  <a:lnTo>
                    <a:pt x="280" y="1340"/>
                  </a:lnTo>
                  <a:lnTo>
                    <a:pt x="252" y="1360"/>
                  </a:lnTo>
                  <a:lnTo>
                    <a:pt x="228" y="1378"/>
                  </a:lnTo>
                  <a:lnTo>
                    <a:pt x="180" y="1406"/>
                  </a:lnTo>
                  <a:lnTo>
                    <a:pt x="142" y="1426"/>
                  </a:lnTo>
                  <a:lnTo>
                    <a:pt x="116" y="1438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24" y="1434"/>
                  </a:lnTo>
                  <a:lnTo>
                    <a:pt x="170" y="1412"/>
                  </a:lnTo>
                  <a:lnTo>
                    <a:pt x="200" y="1396"/>
                  </a:lnTo>
                  <a:lnTo>
                    <a:pt x="234" y="1374"/>
                  </a:lnTo>
                  <a:lnTo>
                    <a:pt x="270" y="1348"/>
                  </a:lnTo>
                  <a:lnTo>
                    <a:pt x="306" y="1318"/>
                  </a:lnTo>
                  <a:lnTo>
                    <a:pt x="342" y="1282"/>
                  </a:lnTo>
                  <a:lnTo>
                    <a:pt x="378" y="1244"/>
                  </a:lnTo>
                  <a:lnTo>
                    <a:pt x="396" y="1222"/>
                  </a:lnTo>
                  <a:lnTo>
                    <a:pt x="412" y="1198"/>
                  </a:lnTo>
                  <a:lnTo>
                    <a:pt x="428" y="1174"/>
                  </a:lnTo>
                  <a:lnTo>
                    <a:pt x="442" y="1148"/>
                  </a:lnTo>
                  <a:lnTo>
                    <a:pt x="456" y="1122"/>
                  </a:lnTo>
                  <a:lnTo>
                    <a:pt x="468" y="1094"/>
                  </a:lnTo>
                  <a:lnTo>
                    <a:pt x="478" y="1064"/>
                  </a:lnTo>
                  <a:lnTo>
                    <a:pt x="486" y="1034"/>
                  </a:lnTo>
                  <a:lnTo>
                    <a:pt x="494" y="1002"/>
                  </a:lnTo>
                  <a:lnTo>
                    <a:pt x="500" y="968"/>
                  </a:lnTo>
                  <a:lnTo>
                    <a:pt x="502" y="932"/>
                  </a:lnTo>
                  <a:lnTo>
                    <a:pt x="504" y="896"/>
                  </a:lnTo>
                  <a:lnTo>
                    <a:pt x="504" y="896"/>
                  </a:lnTo>
                  <a:lnTo>
                    <a:pt x="502" y="858"/>
                  </a:lnTo>
                  <a:lnTo>
                    <a:pt x="500" y="820"/>
                  </a:lnTo>
                  <a:lnTo>
                    <a:pt x="494" y="782"/>
                  </a:lnTo>
                  <a:lnTo>
                    <a:pt x="486" y="744"/>
                  </a:lnTo>
                  <a:lnTo>
                    <a:pt x="478" y="704"/>
                  </a:lnTo>
                  <a:lnTo>
                    <a:pt x="468" y="666"/>
                  </a:lnTo>
                  <a:lnTo>
                    <a:pt x="456" y="626"/>
                  </a:lnTo>
                  <a:lnTo>
                    <a:pt x="442" y="588"/>
                  </a:lnTo>
                  <a:lnTo>
                    <a:pt x="412" y="512"/>
                  </a:lnTo>
                  <a:lnTo>
                    <a:pt x="378" y="438"/>
                  </a:lnTo>
                  <a:lnTo>
                    <a:pt x="344" y="368"/>
                  </a:lnTo>
                  <a:lnTo>
                    <a:pt x="306" y="300"/>
                  </a:lnTo>
                  <a:lnTo>
                    <a:pt x="270" y="236"/>
                  </a:lnTo>
                  <a:lnTo>
                    <a:pt x="234" y="180"/>
                  </a:lnTo>
                  <a:lnTo>
                    <a:pt x="200" y="128"/>
                  </a:lnTo>
                  <a:lnTo>
                    <a:pt x="170" y="84"/>
                  </a:lnTo>
                  <a:lnTo>
                    <a:pt x="124" y="22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75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Rectangle 76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Rectangle 7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Rectangle 78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79"/>
            <p:cNvSpPr>
              <a:spLocks/>
            </p:cNvSpPr>
            <p:nvPr userDrawn="1"/>
          </p:nvSpPr>
          <p:spPr bwMode="auto">
            <a:xfrm>
              <a:off x="8077200" y="5373688"/>
              <a:ext cx="53975" cy="31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0" y="0"/>
                </a:cxn>
              </a:cxnLst>
              <a:rect l="0" t="0" r="r" b="b"/>
              <a:pathLst>
                <a:path w="34" h="2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80"/>
            <p:cNvSpPr>
              <a:spLocks/>
            </p:cNvSpPr>
            <p:nvPr userDrawn="1"/>
          </p:nvSpPr>
          <p:spPr bwMode="auto">
            <a:xfrm>
              <a:off x="8248650" y="3173413"/>
              <a:ext cx="628650" cy="2289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82"/>
                </a:cxn>
                <a:cxn ang="0">
                  <a:pos x="122" y="172"/>
                </a:cxn>
                <a:cxn ang="0">
                  <a:pos x="192" y="288"/>
                </a:cxn>
                <a:cxn ang="0">
                  <a:pos x="162" y="310"/>
                </a:cxn>
                <a:cxn ang="0">
                  <a:pos x="106" y="356"/>
                </a:cxn>
                <a:cxn ang="0">
                  <a:pos x="78" y="380"/>
                </a:cxn>
                <a:cxn ang="0">
                  <a:pos x="134" y="474"/>
                </a:cxn>
                <a:cxn ang="0">
                  <a:pos x="174" y="574"/>
                </a:cxn>
                <a:cxn ang="0">
                  <a:pos x="200" y="676"/>
                </a:cxn>
                <a:cxn ang="0">
                  <a:pos x="208" y="784"/>
                </a:cxn>
                <a:cxn ang="0">
                  <a:pos x="206" y="832"/>
                </a:cxn>
                <a:cxn ang="0">
                  <a:pos x="194" y="922"/>
                </a:cxn>
                <a:cxn ang="0">
                  <a:pos x="170" y="1010"/>
                </a:cxn>
                <a:cxn ang="0">
                  <a:pos x="134" y="1094"/>
                </a:cxn>
                <a:cxn ang="0">
                  <a:pos x="112" y="1134"/>
                </a:cxn>
                <a:cxn ang="0">
                  <a:pos x="216" y="1154"/>
                </a:cxn>
                <a:cxn ang="0">
                  <a:pos x="324" y="1168"/>
                </a:cxn>
                <a:cxn ang="0">
                  <a:pos x="302" y="1202"/>
                </a:cxn>
                <a:cxn ang="0">
                  <a:pos x="252" y="1266"/>
                </a:cxn>
                <a:cxn ang="0">
                  <a:pos x="198" y="1318"/>
                </a:cxn>
                <a:cxn ang="0">
                  <a:pos x="144" y="1360"/>
                </a:cxn>
                <a:cxn ang="0">
                  <a:pos x="72" y="1406"/>
                </a:cxn>
                <a:cxn ang="0">
                  <a:pos x="8" y="1438"/>
                </a:cxn>
                <a:cxn ang="0">
                  <a:pos x="0" y="1442"/>
                </a:cxn>
                <a:cxn ang="0">
                  <a:pos x="62" y="1412"/>
                </a:cxn>
                <a:cxn ang="0">
                  <a:pos x="126" y="1374"/>
                </a:cxn>
                <a:cxn ang="0">
                  <a:pos x="198" y="1318"/>
                </a:cxn>
                <a:cxn ang="0">
                  <a:pos x="270" y="1244"/>
                </a:cxn>
                <a:cxn ang="0">
                  <a:pos x="304" y="1198"/>
                </a:cxn>
                <a:cxn ang="0">
                  <a:pos x="334" y="1148"/>
                </a:cxn>
                <a:cxn ang="0">
                  <a:pos x="360" y="1094"/>
                </a:cxn>
                <a:cxn ang="0">
                  <a:pos x="378" y="1034"/>
                </a:cxn>
                <a:cxn ang="0">
                  <a:pos x="392" y="968"/>
                </a:cxn>
                <a:cxn ang="0">
                  <a:pos x="396" y="896"/>
                </a:cxn>
                <a:cxn ang="0">
                  <a:pos x="394" y="858"/>
                </a:cxn>
                <a:cxn ang="0">
                  <a:pos x="386" y="782"/>
                </a:cxn>
                <a:cxn ang="0">
                  <a:pos x="370" y="704"/>
                </a:cxn>
                <a:cxn ang="0">
                  <a:pos x="348" y="626"/>
                </a:cxn>
                <a:cxn ang="0">
                  <a:pos x="304" y="512"/>
                </a:cxn>
                <a:cxn ang="0">
                  <a:pos x="236" y="368"/>
                </a:cxn>
                <a:cxn ang="0">
                  <a:pos x="162" y="236"/>
                </a:cxn>
                <a:cxn ang="0">
                  <a:pos x="92" y="128"/>
                </a:cxn>
                <a:cxn ang="0">
                  <a:pos x="16" y="22"/>
                </a:cxn>
              </a:cxnLst>
              <a:rect l="0" t="0" r="r" b="b"/>
              <a:pathLst>
                <a:path w="396" h="1442">
                  <a:moveTo>
                    <a:pt x="0" y="0"/>
                  </a:moveTo>
                  <a:lnTo>
                    <a:pt x="0" y="0"/>
                  </a:lnTo>
                  <a:lnTo>
                    <a:pt x="16" y="22"/>
                  </a:lnTo>
                  <a:lnTo>
                    <a:pt x="60" y="82"/>
                  </a:lnTo>
                  <a:lnTo>
                    <a:pt x="88" y="124"/>
                  </a:lnTo>
                  <a:lnTo>
                    <a:pt x="122" y="172"/>
                  </a:lnTo>
                  <a:lnTo>
                    <a:pt x="156" y="228"/>
                  </a:lnTo>
                  <a:lnTo>
                    <a:pt x="192" y="288"/>
                  </a:lnTo>
                  <a:lnTo>
                    <a:pt x="192" y="288"/>
                  </a:lnTo>
                  <a:lnTo>
                    <a:pt x="162" y="310"/>
                  </a:lnTo>
                  <a:lnTo>
                    <a:pt x="134" y="332"/>
                  </a:lnTo>
                  <a:lnTo>
                    <a:pt x="106" y="356"/>
                  </a:lnTo>
                  <a:lnTo>
                    <a:pt x="78" y="380"/>
                  </a:lnTo>
                  <a:lnTo>
                    <a:pt x="78" y="380"/>
                  </a:lnTo>
                  <a:lnTo>
                    <a:pt x="108" y="426"/>
                  </a:lnTo>
                  <a:lnTo>
                    <a:pt x="134" y="474"/>
                  </a:lnTo>
                  <a:lnTo>
                    <a:pt x="156" y="522"/>
                  </a:lnTo>
                  <a:lnTo>
                    <a:pt x="174" y="574"/>
                  </a:lnTo>
                  <a:lnTo>
                    <a:pt x="188" y="624"/>
                  </a:lnTo>
                  <a:lnTo>
                    <a:pt x="200" y="676"/>
                  </a:lnTo>
                  <a:lnTo>
                    <a:pt x="206" y="730"/>
                  </a:lnTo>
                  <a:lnTo>
                    <a:pt x="208" y="784"/>
                  </a:lnTo>
                  <a:lnTo>
                    <a:pt x="208" y="784"/>
                  </a:lnTo>
                  <a:lnTo>
                    <a:pt x="206" y="832"/>
                  </a:lnTo>
                  <a:lnTo>
                    <a:pt x="202" y="876"/>
                  </a:lnTo>
                  <a:lnTo>
                    <a:pt x="194" y="922"/>
                  </a:lnTo>
                  <a:lnTo>
                    <a:pt x="184" y="966"/>
                  </a:lnTo>
                  <a:lnTo>
                    <a:pt x="170" y="1010"/>
                  </a:lnTo>
                  <a:lnTo>
                    <a:pt x="154" y="1052"/>
                  </a:lnTo>
                  <a:lnTo>
                    <a:pt x="134" y="1094"/>
                  </a:lnTo>
                  <a:lnTo>
                    <a:pt x="112" y="1134"/>
                  </a:lnTo>
                  <a:lnTo>
                    <a:pt x="112" y="1134"/>
                  </a:lnTo>
                  <a:lnTo>
                    <a:pt x="164" y="1146"/>
                  </a:lnTo>
                  <a:lnTo>
                    <a:pt x="216" y="1154"/>
                  </a:lnTo>
                  <a:lnTo>
                    <a:pt x="270" y="1162"/>
                  </a:lnTo>
                  <a:lnTo>
                    <a:pt x="324" y="1168"/>
                  </a:lnTo>
                  <a:lnTo>
                    <a:pt x="324" y="1168"/>
                  </a:lnTo>
                  <a:lnTo>
                    <a:pt x="302" y="1202"/>
                  </a:lnTo>
                  <a:lnTo>
                    <a:pt x="276" y="1236"/>
                  </a:lnTo>
                  <a:lnTo>
                    <a:pt x="252" y="1266"/>
                  </a:lnTo>
                  <a:lnTo>
                    <a:pt x="224" y="1292"/>
                  </a:lnTo>
                  <a:lnTo>
                    <a:pt x="198" y="1318"/>
                  </a:lnTo>
                  <a:lnTo>
                    <a:pt x="172" y="1340"/>
                  </a:lnTo>
                  <a:lnTo>
                    <a:pt x="144" y="1360"/>
                  </a:lnTo>
                  <a:lnTo>
                    <a:pt x="120" y="1378"/>
                  </a:lnTo>
                  <a:lnTo>
                    <a:pt x="72" y="1406"/>
                  </a:lnTo>
                  <a:lnTo>
                    <a:pt x="34" y="1426"/>
                  </a:lnTo>
                  <a:lnTo>
                    <a:pt x="8" y="1438"/>
                  </a:lnTo>
                  <a:lnTo>
                    <a:pt x="0" y="1442"/>
                  </a:lnTo>
                  <a:lnTo>
                    <a:pt x="0" y="1442"/>
                  </a:lnTo>
                  <a:lnTo>
                    <a:pt x="16" y="1434"/>
                  </a:lnTo>
                  <a:lnTo>
                    <a:pt x="62" y="1412"/>
                  </a:lnTo>
                  <a:lnTo>
                    <a:pt x="92" y="1396"/>
                  </a:lnTo>
                  <a:lnTo>
                    <a:pt x="126" y="1374"/>
                  </a:lnTo>
                  <a:lnTo>
                    <a:pt x="162" y="1348"/>
                  </a:lnTo>
                  <a:lnTo>
                    <a:pt x="198" y="1318"/>
                  </a:lnTo>
                  <a:lnTo>
                    <a:pt x="234" y="1282"/>
                  </a:lnTo>
                  <a:lnTo>
                    <a:pt x="270" y="1244"/>
                  </a:lnTo>
                  <a:lnTo>
                    <a:pt x="288" y="1222"/>
                  </a:lnTo>
                  <a:lnTo>
                    <a:pt x="304" y="1198"/>
                  </a:lnTo>
                  <a:lnTo>
                    <a:pt x="320" y="1174"/>
                  </a:lnTo>
                  <a:lnTo>
                    <a:pt x="334" y="1148"/>
                  </a:lnTo>
                  <a:lnTo>
                    <a:pt x="348" y="1122"/>
                  </a:lnTo>
                  <a:lnTo>
                    <a:pt x="360" y="1094"/>
                  </a:lnTo>
                  <a:lnTo>
                    <a:pt x="370" y="1064"/>
                  </a:lnTo>
                  <a:lnTo>
                    <a:pt x="378" y="1034"/>
                  </a:lnTo>
                  <a:lnTo>
                    <a:pt x="386" y="1002"/>
                  </a:lnTo>
                  <a:lnTo>
                    <a:pt x="392" y="968"/>
                  </a:lnTo>
                  <a:lnTo>
                    <a:pt x="394" y="932"/>
                  </a:lnTo>
                  <a:lnTo>
                    <a:pt x="396" y="896"/>
                  </a:lnTo>
                  <a:lnTo>
                    <a:pt x="396" y="896"/>
                  </a:lnTo>
                  <a:lnTo>
                    <a:pt x="394" y="858"/>
                  </a:lnTo>
                  <a:lnTo>
                    <a:pt x="392" y="820"/>
                  </a:lnTo>
                  <a:lnTo>
                    <a:pt x="386" y="782"/>
                  </a:lnTo>
                  <a:lnTo>
                    <a:pt x="378" y="744"/>
                  </a:lnTo>
                  <a:lnTo>
                    <a:pt x="370" y="704"/>
                  </a:lnTo>
                  <a:lnTo>
                    <a:pt x="360" y="666"/>
                  </a:lnTo>
                  <a:lnTo>
                    <a:pt x="348" y="626"/>
                  </a:lnTo>
                  <a:lnTo>
                    <a:pt x="334" y="588"/>
                  </a:lnTo>
                  <a:lnTo>
                    <a:pt x="304" y="512"/>
                  </a:lnTo>
                  <a:lnTo>
                    <a:pt x="270" y="438"/>
                  </a:lnTo>
                  <a:lnTo>
                    <a:pt x="236" y="368"/>
                  </a:lnTo>
                  <a:lnTo>
                    <a:pt x="198" y="300"/>
                  </a:lnTo>
                  <a:lnTo>
                    <a:pt x="162" y="236"/>
                  </a:lnTo>
                  <a:lnTo>
                    <a:pt x="126" y="180"/>
                  </a:lnTo>
                  <a:lnTo>
                    <a:pt x="92" y="128"/>
                  </a:lnTo>
                  <a:lnTo>
                    <a:pt x="62" y="84"/>
                  </a:lnTo>
                  <a:lnTo>
                    <a:pt x="16" y="22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Rectangle 81"/>
            <p:cNvSpPr>
              <a:spLocks noChangeArrowheads="1"/>
            </p:cNvSpPr>
            <p:nvPr userDrawn="1"/>
          </p:nvSpPr>
          <p:spPr bwMode="auto">
            <a:xfrm>
              <a:off x="8248650" y="3173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82"/>
            <p:cNvSpPr>
              <a:spLocks/>
            </p:cNvSpPr>
            <p:nvPr userDrawn="1"/>
          </p:nvSpPr>
          <p:spPr bwMode="auto">
            <a:xfrm>
              <a:off x="8248650" y="31734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83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84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85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86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87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238250" cy="1574800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112" y="16"/>
                </a:cxn>
                <a:cxn ang="0">
                  <a:pos x="112" y="56"/>
                </a:cxn>
                <a:cxn ang="0">
                  <a:pos x="150" y="132"/>
                </a:cxn>
                <a:cxn ang="0">
                  <a:pos x="252" y="230"/>
                </a:cxn>
                <a:cxn ang="0">
                  <a:pos x="336" y="342"/>
                </a:cxn>
                <a:cxn ang="0">
                  <a:pos x="400" y="464"/>
                </a:cxn>
                <a:cxn ang="0">
                  <a:pos x="442" y="596"/>
                </a:cxn>
                <a:cxn ang="0">
                  <a:pos x="462" y="736"/>
                </a:cxn>
                <a:cxn ang="0">
                  <a:pos x="556" y="800"/>
                </a:cxn>
                <a:cxn ang="0">
                  <a:pos x="658" y="854"/>
                </a:cxn>
                <a:cxn ang="0">
                  <a:pos x="600" y="740"/>
                </a:cxn>
                <a:cxn ang="0">
                  <a:pos x="568" y="614"/>
                </a:cxn>
                <a:cxn ang="0">
                  <a:pos x="562" y="528"/>
                </a:cxn>
                <a:cxn ang="0">
                  <a:pos x="574" y="396"/>
                </a:cxn>
                <a:cxn ang="0">
                  <a:pos x="608" y="260"/>
                </a:cxn>
                <a:cxn ang="0">
                  <a:pos x="638" y="172"/>
                </a:cxn>
                <a:cxn ang="0">
                  <a:pos x="502" y="118"/>
                </a:cxn>
                <a:cxn ang="0">
                  <a:pos x="284" y="54"/>
                </a:cxn>
                <a:cxn ang="0">
                  <a:pos x="78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80" h="992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close/>
                  <a:moveTo>
                    <a:pt x="36" y="4"/>
                  </a:moveTo>
                  <a:lnTo>
                    <a:pt x="36" y="4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50" y="132"/>
                  </a:lnTo>
                  <a:lnTo>
                    <a:pt x="186" y="162"/>
                  </a:lnTo>
                  <a:lnTo>
                    <a:pt x="220" y="196"/>
                  </a:lnTo>
                  <a:lnTo>
                    <a:pt x="252" y="230"/>
                  </a:lnTo>
                  <a:lnTo>
                    <a:pt x="282" y="266"/>
                  </a:lnTo>
                  <a:lnTo>
                    <a:pt x="310" y="304"/>
                  </a:lnTo>
                  <a:lnTo>
                    <a:pt x="336" y="342"/>
                  </a:lnTo>
                  <a:lnTo>
                    <a:pt x="358" y="382"/>
                  </a:lnTo>
                  <a:lnTo>
                    <a:pt x="380" y="422"/>
                  </a:lnTo>
                  <a:lnTo>
                    <a:pt x="400" y="464"/>
                  </a:lnTo>
                  <a:lnTo>
                    <a:pt x="416" y="508"/>
                  </a:lnTo>
                  <a:lnTo>
                    <a:pt x="430" y="552"/>
                  </a:lnTo>
                  <a:lnTo>
                    <a:pt x="442" y="596"/>
                  </a:lnTo>
                  <a:lnTo>
                    <a:pt x="452" y="642"/>
                  </a:lnTo>
                  <a:lnTo>
                    <a:pt x="458" y="690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508" y="770"/>
                  </a:lnTo>
                  <a:lnTo>
                    <a:pt x="556" y="800"/>
                  </a:lnTo>
                  <a:lnTo>
                    <a:pt x="606" y="82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36" y="816"/>
                  </a:lnTo>
                  <a:lnTo>
                    <a:pt x="616" y="778"/>
                  </a:lnTo>
                  <a:lnTo>
                    <a:pt x="600" y="740"/>
                  </a:lnTo>
                  <a:lnTo>
                    <a:pt x="586" y="698"/>
                  </a:lnTo>
                  <a:lnTo>
                    <a:pt x="576" y="658"/>
                  </a:lnTo>
                  <a:lnTo>
                    <a:pt x="568" y="614"/>
                  </a:lnTo>
                  <a:lnTo>
                    <a:pt x="564" y="572"/>
                  </a:lnTo>
                  <a:lnTo>
                    <a:pt x="562" y="528"/>
                  </a:lnTo>
                  <a:lnTo>
                    <a:pt x="562" y="528"/>
                  </a:lnTo>
                  <a:lnTo>
                    <a:pt x="564" y="484"/>
                  </a:lnTo>
                  <a:lnTo>
                    <a:pt x="568" y="440"/>
                  </a:lnTo>
                  <a:lnTo>
                    <a:pt x="574" y="396"/>
                  </a:lnTo>
                  <a:lnTo>
                    <a:pt x="584" y="350"/>
                  </a:lnTo>
                  <a:lnTo>
                    <a:pt x="594" y="306"/>
                  </a:lnTo>
                  <a:lnTo>
                    <a:pt x="608" y="260"/>
                  </a:lnTo>
                  <a:lnTo>
                    <a:pt x="622" y="216"/>
                  </a:lnTo>
                  <a:lnTo>
                    <a:pt x="638" y="172"/>
                  </a:lnTo>
                  <a:lnTo>
                    <a:pt x="638" y="172"/>
                  </a:lnTo>
                  <a:lnTo>
                    <a:pt x="594" y="152"/>
                  </a:lnTo>
                  <a:lnTo>
                    <a:pt x="548" y="134"/>
                  </a:lnTo>
                  <a:lnTo>
                    <a:pt x="502" y="118"/>
                  </a:lnTo>
                  <a:lnTo>
                    <a:pt x="458" y="102"/>
                  </a:lnTo>
                  <a:lnTo>
                    <a:pt x="368" y="76"/>
                  </a:lnTo>
                  <a:lnTo>
                    <a:pt x="284" y="54"/>
                  </a:lnTo>
                  <a:lnTo>
                    <a:pt x="206" y="36"/>
                  </a:lnTo>
                  <a:lnTo>
                    <a:pt x="136" y="22"/>
                  </a:lnTo>
                  <a:lnTo>
                    <a:pt x="78" y="12"/>
                  </a:lnTo>
                  <a:lnTo>
                    <a:pt x="3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Rectangle 88"/>
            <p:cNvSpPr>
              <a:spLocks noChangeArrowheads="1"/>
            </p:cNvSpPr>
            <p:nvPr userDrawn="1"/>
          </p:nvSpPr>
          <p:spPr bwMode="auto">
            <a:xfrm>
              <a:off x="7854950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Rectangle 89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Rectangle 90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Rectangle 9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Rectangle 9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Rectangle 93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Rectangle 94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Rectangle 9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Rectangle 96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Rectangle 9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98"/>
            <p:cNvSpPr>
              <a:spLocks/>
            </p:cNvSpPr>
            <p:nvPr userDrawn="1"/>
          </p:nvSpPr>
          <p:spPr bwMode="auto">
            <a:xfrm>
              <a:off x="7845425" y="53228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Rectangle 9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Rectangle 100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101"/>
            <p:cNvSpPr>
              <a:spLocks/>
            </p:cNvSpPr>
            <p:nvPr userDrawn="1"/>
          </p:nvSpPr>
          <p:spPr bwMode="auto">
            <a:xfrm>
              <a:off x="6673850" y="3763963"/>
              <a:ext cx="987425" cy="13493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98"/>
                </a:cxn>
                <a:cxn ang="0">
                  <a:pos x="76" y="98"/>
                </a:cxn>
                <a:cxn ang="0">
                  <a:pos x="114" y="128"/>
                </a:cxn>
                <a:cxn ang="0">
                  <a:pos x="150" y="158"/>
                </a:cxn>
                <a:cxn ang="0">
                  <a:pos x="184" y="192"/>
                </a:cxn>
                <a:cxn ang="0">
                  <a:pos x="216" y="226"/>
                </a:cxn>
                <a:cxn ang="0">
                  <a:pos x="246" y="262"/>
                </a:cxn>
                <a:cxn ang="0">
                  <a:pos x="274" y="300"/>
                </a:cxn>
                <a:cxn ang="0">
                  <a:pos x="300" y="338"/>
                </a:cxn>
                <a:cxn ang="0">
                  <a:pos x="322" y="378"/>
                </a:cxn>
                <a:cxn ang="0">
                  <a:pos x="344" y="418"/>
                </a:cxn>
                <a:cxn ang="0">
                  <a:pos x="364" y="460"/>
                </a:cxn>
                <a:cxn ang="0">
                  <a:pos x="380" y="504"/>
                </a:cxn>
                <a:cxn ang="0">
                  <a:pos x="394" y="548"/>
                </a:cxn>
                <a:cxn ang="0">
                  <a:pos x="406" y="592"/>
                </a:cxn>
                <a:cxn ang="0">
                  <a:pos x="416" y="638"/>
                </a:cxn>
                <a:cxn ang="0">
                  <a:pos x="422" y="686"/>
                </a:cxn>
                <a:cxn ang="0">
                  <a:pos x="426" y="732"/>
                </a:cxn>
                <a:cxn ang="0">
                  <a:pos x="426" y="732"/>
                </a:cxn>
                <a:cxn ang="0">
                  <a:pos x="472" y="766"/>
                </a:cxn>
                <a:cxn ang="0">
                  <a:pos x="520" y="796"/>
                </a:cxn>
                <a:cxn ang="0">
                  <a:pos x="570" y="824"/>
                </a:cxn>
                <a:cxn ang="0">
                  <a:pos x="622" y="850"/>
                </a:cxn>
                <a:cxn ang="0">
                  <a:pos x="622" y="850"/>
                </a:cxn>
                <a:cxn ang="0">
                  <a:pos x="600" y="812"/>
                </a:cxn>
                <a:cxn ang="0">
                  <a:pos x="580" y="774"/>
                </a:cxn>
                <a:cxn ang="0">
                  <a:pos x="564" y="736"/>
                </a:cxn>
                <a:cxn ang="0">
                  <a:pos x="550" y="694"/>
                </a:cxn>
                <a:cxn ang="0">
                  <a:pos x="540" y="654"/>
                </a:cxn>
                <a:cxn ang="0">
                  <a:pos x="532" y="610"/>
                </a:cxn>
                <a:cxn ang="0">
                  <a:pos x="528" y="568"/>
                </a:cxn>
                <a:cxn ang="0">
                  <a:pos x="526" y="524"/>
                </a:cxn>
                <a:cxn ang="0">
                  <a:pos x="526" y="524"/>
                </a:cxn>
                <a:cxn ang="0">
                  <a:pos x="528" y="480"/>
                </a:cxn>
                <a:cxn ang="0">
                  <a:pos x="532" y="436"/>
                </a:cxn>
                <a:cxn ang="0">
                  <a:pos x="538" y="392"/>
                </a:cxn>
                <a:cxn ang="0">
                  <a:pos x="548" y="346"/>
                </a:cxn>
                <a:cxn ang="0">
                  <a:pos x="558" y="302"/>
                </a:cxn>
                <a:cxn ang="0">
                  <a:pos x="572" y="256"/>
                </a:cxn>
                <a:cxn ang="0">
                  <a:pos x="586" y="212"/>
                </a:cxn>
                <a:cxn ang="0">
                  <a:pos x="602" y="168"/>
                </a:cxn>
                <a:cxn ang="0">
                  <a:pos x="602" y="168"/>
                </a:cxn>
                <a:cxn ang="0">
                  <a:pos x="558" y="148"/>
                </a:cxn>
                <a:cxn ang="0">
                  <a:pos x="512" y="130"/>
                </a:cxn>
                <a:cxn ang="0">
                  <a:pos x="466" y="114"/>
                </a:cxn>
                <a:cxn ang="0">
                  <a:pos x="422" y="98"/>
                </a:cxn>
                <a:cxn ang="0">
                  <a:pos x="332" y="72"/>
                </a:cxn>
                <a:cxn ang="0">
                  <a:pos x="248" y="50"/>
                </a:cxn>
                <a:cxn ang="0">
                  <a:pos x="170" y="32"/>
                </a:cxn>
                <a:cxn ang="0">
                  <a:pos x="100" y="18"/>
                </a:cxn>
                <a:cxn ang="0">
                  <a:pos x="42" y="8"/>
                </a:cxn>
                <a:cxn ang="0">
                  <a:pos x="0" y="0"/>
                </a:cxn>
              </a:cxnLst>
              <a:rect l="0" t="0" r="r" b="b"/>
              <a:pathLst>
                <a:path w="622" h="850">
                  <a:moveTo>
                    <a:pt x="0" y="0"/>
                  </a:moveTo>
                  <a:lnTo>
                    <a:pt x="0" y="0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114" y="128"/>
                  </a:lnTo>
                  <a:lnTo>
                    <a:pt x="150" y="158"/>
                  </a:lnTo>
                  <a:lnTo>
                    <a:pt x="184" y="192"/>
                  </a:lnTo>
                  <a:lnTo>
                    <a:pt x="216" y="226"/>
                  </a:lnTo>
                  <a:lnTo>
                    <a:pt x="246" y="262"/>
                  </a:lnTo>
                  <a:lnTo>
                    <a:pt x="274" y="300"/>
                  </a:lnTo>
                  <a:lnTo>
                    <a:pt x="300" y="338"/>
                  </a:lnTo>
                  <a:lnTo>
                    <a:pt x="322" y="378"/>
                  </a:lnTo>
                  <a:lnTo>
                    <a:pt x="344" y="418"/>
                  </a:lnTo>
                  <a:lnTo>
                    <a:pt x="364" y="460"/>
                  </a:lnTo>
                  <a:lnTo>
                    <a:pt x="380" y="504"/>
                  </a:lnTo>
                  <a:lnTo>
                    <a:pt x="394" y="548"/>
                  </a:lnTo>
                  <a:lnTo>
                    <a:pt x="406" y="592"/>
                  </a:lnTo>
                  <a:lnTo>
                    <a:pt x="416" y="638"/>
                  </a:lnTo>
                  <a:lnTo>
                    <a:pt x="422" y="686"/>
                  </a:lnTo>
                  <a:lnTo>
                    <a:pt x="426" y="732"/>
                  </a:lnTo>
                  <a:lnTo>
                    <a:pt x="426" y="732"/>
                  </a:lnTo>
                  <a:lnTo>
                    <a:pt x="472" y="766"/>
                  </a:lnTo>
                  <a:lnTo>
                    <a:pt x="520" y="796"/>
                  </a:lnTo>
                  <a:lnTo>
                    <a:pt x="570" y="824"/>
                  </a:lnTo>
                  <a:lnTo>
                    <a:pt x="622" y="850"/>
                  </a:lnTo>
                  <a:lnTo>
                    <a:pt x="622" y="850"/>
                  </a:lnTo>
                  <a:lnTo>
                    <a:pt x="600" y="812"/>
                  </a:lnTo>
                  <a:lnTo>
                    <a:pt x="580" y="774"/>
                  </a:lnTo>
                  <a:lnTo>
                    <a:pt x="564" y="736"/>
                  </a:lnTo>
                  <a:lnTo>
                    <a:pt x="550" y="694"/>
                  </a:lnTo>
                  <a:lnTo>
                    <a:pt x="540" y="654"/>
                  </a:lnTo>
                  <a:lnTo>
                    <a:pt x="532" y="610"/>
                  </a:lnTo>
                  <a:lnTo>
                    <a:pt x="528" y="568"/>
                  </a:lnTo>
                  <a:lnTo>
                    <a:pt x="526" y="524"/>
                  </a:lnTo>
                  <a:lnTo>
                    <a:pt x="526" y="524"/>
                  </a:lnTo>
                  <a:lnTo>
                    <a:pt x="528" y="480"/>
                  </a:lnTo>
                  <a:lnTo>
                    <a:pt x="532" y="436"/>
                  </a:lnTo>
                  <a:lnTo>
                    <a:pt x="538" y="392"/>
                  </a:lnTo>
                  <a:lnTo>
                    <a:pt x="548" y="346"/>
                  </a:lnTo>
                  <a:lnTo>
                    <a:pt x="558" y="302"/>
                  </a:lnTo>
                  <a:lnTo>
                    <a:pt x="572" y="256"/>
                  </a:lnTo>
                  <a:lnTo>
                    <a:pt x="586" y="212"/>
                  </a:lnTo>
                  <a:lnTo>
                    <a:pt x="602" y="168"/>
                  </a:lnTo>
                  <a:lnTo>
                    <a:pt x="602" y="168"/>
                  </a:lnTo>
                  <a:lnTo>
                    <a:pt x="558" y="148"/>
                  </a:lnTo>
                  <a:lnTo>
                    <a:pt x="512" y="130"/>
                  </a:lnTo>
                  <a:lnTo>
                    <a:pt x="466" y="114"/>
                  </a:lnTo>
                  <a:lnTo>
                    <a:pt x="422" y="98"/>
                  </a:lnTo>
                  <a:lnTo>
                    <a:pt x="332" y="72"/>
                  </a:lnTo>
                  <a:lnTo>
                    <a:pt x="248" y="50"/>
                  </a:lnTo>
                  <a:lnTo>
                    <a:pt x="170" y="32"/>
                  </a:lnTo>
                  <a:lnTo>
                    <a:pt x="100" y="18"/>
                  </a:lnTo>
                  <a:lnTo>
                    <a:pt x="42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102"/>
            <p:cNvSpPr>
              <a:spLocks/>
            </p:cNvSpPr>
            <p:nvPr userDrawn="1"/>
          </p:nvSpPr>
          <p:spPr bwMode="auto">
            <a:xfrm>
              <a:off x="6616700" y="37576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Rectangle 103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Rectangle 104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Rectangle 10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Rectangle 10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107"/>
            <p:cNvSpPr>
              <a:spLocks/>
            </p:cNvSpPr>
            <p:nvPr userDrawn="1"/>
          </p:nvSpPr>
          <p:spPr bwMode="auto">
            <a:xfrm>
              <a:off x="6616700" y="3757613"/>
              <a:ext cx="3175" cy="34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22"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108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874" y="106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658" y="854"/>
                </a:cxn>
                <a:cxn ang="0">
                  <a:pos x="772" y="986"/>
                </a:cxn>
                <a:cxn ang="0">
                  <a:pos x="684" y="888"/>
                </a:cxn>
                <a:cxn ang="0">
                  <a:pos x="2" y="22"/>
                </a:cxn>
                <a:cxn ang="0">
                  <a:pos x="40" y="228"/>
                </a:cxn>
                <a:cxn ang="0">
                  <a:pos x="110" y="484"/>
                </a:cxn>
                <a:cxn ang="0">
                  <a:pos x="228" y="748"/>
                </a:cxn>
                <a:cxn ang="0">
                  <a:pos x="308" y="864"/>
                </a:cxn>
                <a:cxn ang="0">
                  <a:pos x="376" y="936"/>
                </a:cxn>
                <a:cxn ang="0">
                  <a:pos x="474" y="1006"/>
                </a:cxn>
                <a:cxn ang="0">
                  <a:pos x="576" y="1050"/>
                </a:cxn>
                <a:cxn ang="0">
                  <a:pos x="746" y="1074"/>
                </a:cxn>
                <a:cxn ang="0">
                  <a:pos x="844" y="1068"/>
                </a:cxn>
                <a:cxn ang="0">
                  <a:pos x="814" y="1070"/>
                </a:cxn>
                <a:cxn ang="0">
                  <a:pos x="710" y="1072"/>
                </a:cxn>
                <a:cxn ang="0">
                  <a:pos x="556" y="1042"/>
                </a:cxn>
                <a:cxn ang="0">
                  <a:pos x="438" y="984"/>
                </a:cxn>
                <a:cxn ang="0">
                  <a:pos x="464" y="782"/>
                </a:cxn>
                <a:cxn ang="0">
                  <a:pos x="426" y="706"/>
                </a:cxn>
                <a:cxn ang="0">
                  <a:pos x="294" y="572"/>
                </a:cxn>
                <a:cxn ang="0">
                  <a:pos x="196" y="414"/>
                </a:cxn>
                <a:cxn ang="0">
                  <a:pos x="134" y="240"/>
                </a:cxn>
                <a:cxn ang="0">
                  <a:pos x="112" y="102"/>
                </a:cxn>
                <a:cxn ang="0">
                  <a:pos x="2" y="22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804" y="1012"/>
                  </a:lnTo>
                  <a:lnTo>
                    <a:pt x="828" y="1030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close/>
                  <a:moveTo>
                    <a:pt x="658" y="854"/>
                  </a:moveTo>
                  <a:lnTo>
                    <a:pt x="658" y="854"/>
                  </a:lnTo>
                  <a:lnTo>
                    <a:pt x="684" y="888"/>
                  </a:lnTo>
                  <a:lnTo>
                    <a:pt x="710" y="922"/>
                  </a:lnTo>
                  <a:lnTo>
                    <a:pt x="740" y="954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58" y="854"/>
                  </a:lnTo>
                  <a:close/>
                  <a:moveTo>
                    <a:pt x="2" y="22"/>
                  </a:moveTo>
                  <a:lnTo>
                    <a:pt x="2" y="22"/>
                  </a:lnTo>
                  <a:lnTo>
                    <a:pt x="12" y="82"/>
                  </a:lnTo>
                  <a:lnTo>
                    <a:pt x="28" y="172"/>
                  </a:lnTo>
                  <a:lnTo>
                    <a:pt x="40" y="228"/>
                  </a:lnTo>
                  <a:lnTo>
                    <a:pt x="54" y="288"/>
                  </a:lnTo>
                  <a:lnTo>
                    <a:pt x="70" y="350"/>
                  </a:lnTo>
                  <a:lnTo>
                    <a:pt x="90" y="416"/>
                  </a:lnTo>
                  <a:lnTo>
                    <a:pt x="110" y="484"/>
                  </a:lnTo>
                  <a:lnTo>
                    <a:pt x="136" y="552"/>
                  </a:lnTo>
                  <a:lnTo>
                    <a:pt x="164" y="618"/>
                  </a:lnTo>
                  <a:lnTo>
                    <a:pt x="194" y="684"/>
                  </a:lnTo>
                  <a:lnTo>
                    <a:pt x="228" y="748"/>
                  </a:lnTo>
                  <a:lnTo>
                    <a:pt x="246" y="778"/>
                  </a:lnTo>
                  <a:lnTo>
                    <a:pt x="266" y="808"/>
                  </a:lnTo>
                  <a:lnTo>
                    <a:pt x="286" y="836"/>
                  </a:lnTo>
                  <a:lnTo>
                    <a:pt x="308" y="864"/>
                  </a:lnTo>
                  <a:lnTo>
                    <a:pt x="330" y="890"/>
                  </a:lnTo>
                  <a:lnTo>
                    <a:pt x="352" y="914"/>
                  </a:lnTo>
                  <a:lnTo>
                    <a:pt x="352" y="914"/>
                  </a:lnTo>
                  <a:lnTo>
                    <a:pt x="376" y="936"/>
                  </a:lnTo>
                  <a:lnTo>
                    <a:pt x="400" y="956"/>
                  </a:lnTo>
                  <a:lnTo>
                    <a:pt x="426" y="976"/>
                  </a:lnTo>
                  <a:lnTo>
                    <a:pt x="450" y="992"/>
                  </a:lnTo>
                  <a:lnTo>
                    <a:pt x="474" y="1006"/>
                  </a:lnTo>
                  <a:lnTo>
                    <a:pt x="500" y="1020"/>
                  </a:lnTo>
                  <a:lnTo>
                    <a:pt x="526" y="1032"/>
                  </a:lnTo>
                  <a:lnTo>
                    <a:pt x="550" y="1040"/>
                  </a:lnTo>
                  <a:lnTo>
                    <a:pt x="576" y="1050"/>
                  </a:lnTo>
                  <a:lnTo>
                    <a:pt x="602" y="1056"/>
                  </a:lnTo>
                  <a:lnTo>
                    <a:pt x="650" y="1066"/>
                  </a:lnTo>
                  <a:lnTo>
                    <a:pt x="70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44" y="1068"/>
                  </a:lnTo>
                  <a:lnTo>
                    <a:pt x="814" y="1070"/>
                  </a:lnTo>
                  <a:lnTo>
                    <a:pt x="780" y="1074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10" y="1072"/>
                  </a:lnTo>
                  <a:lnTo>
                    <a:pt x="672" y="1070"/>
                  </a:lnTo>
                  <a:lnTo>
                    <a:pt x="634" y="1064"/>
                  </a:lnTo>
                  <a:lnTo>
                    <a:pt x="596" y="1054"/>
                  </a:lnTo>
                  <a:lnTo>
                    <a:pt x="556" y="1042"/>
                  </a:lnTo>
                  <a:lnTo>
                    <a:pt x="516" y="1028"/>
                  </a:lnTo>
                  <a:lnTo>
                    <a:pt x="478" y="1008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50" y="934"/>
                  </a:lnTo>
                  <a:lnTo>
                    <a:pt x="458" y="884"/>
                  </a:lnTo>
                  <a:lnTo>
                    <a:pt x="462" y="834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426" y="706"/>
                  </a:lnTo>
                  <a:lnTo>
                    <a:pt x="390" y="676"/>
                  </a:lnTo>
                  <a:lnTo>
                    <a:pt x="356" y="642"/>
                  </a:lnTo>
                  <a:lnTo>
                    <a:pt x="324" y="608"/>
                  </a:lnTo>
                  <a:lnTo>
                    <a:pt x="294" y="572"/>
                  </a:lnTo>
                  <a:lnTo>
                    <a:pt x="266" y="534"/>
                  </a:lnTo>
                  <a:lnTo>
                    <a:pt x="240" y="496"/>
                  </a:lnTo>
                  <a:lnTo>
                    <a:pt x="218" y="456"/>
                  </a:lnTo>
                  <a:lnTo>
                    <a:pt x="196" y="414"/>
                  </a:lnTo>
                  <a:lnTo>
                    <a:pt x="176" y="372"/>
                  </a:lnTo>
                  <a:lnTo>
                    <a:pt x="160" y="330"/>
                  </a:lnTo>
                  <a:lnTo>
                    <a:pt x="146" y="286"/>
                  </a:lnTo>
                  <a:lnTo>
                    <a:pt x="134" y="240"/>
                  </a:lnTo>
                  <a:lnTo>
                    <a:pt x="124" y="194"/>
                  </a:lnTo>
                  <a:lnTo>
                    <a:pt x="116" y="148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60" y="6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2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109"/>
            <p:cNvSpPr>
              <a:spLocks/>
            </p:cNvSpPr>
            <p:nvPr userDrawn="1"/>
          </p:nvSpPr>
          <p:spPr bwMode="auto">
            <a:xfrm>
              <a:off x="7854950" y="5332413"/>
              <a:ext cx="149225" cy="111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4" y="20"/>
                </a:cxn>
                <a:cxn ang="0">
                  <a:pos x="48" y="38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48" y="38"/>
                </a:cxn>
                <a:cxn ang="0">
                  <a:pos x="24" y="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4" h="7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4" y="20"/>
                  </a:lnTo>
                  <a:lnTo>
                    <a:pt x="48" y="38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48" y="38"/>
                  </a:lnTo>
                  <a:lnTo>
                    <a:pt x="24" y="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Rectangle 110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Rectangle 11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Rectangle 11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Rectangle 113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Rectangle 114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Rectangle 11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Rectangle 116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Rectangle 11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Rectangle 118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Rectangle 11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Rectangle 120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Rectangle 121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122"/>
            <p:cNvSpPr>
              <a:spLocks/>
            </p:cNvSpPr>
            <p:nvPr userDrawn="1"/>
          </p:nvSpPr>
          <p:spPr bwMode="auto">
            <a:xfrm>
              <a:off x="7661275" y="5113338"/>
              <a:ext cx="180975" cy="209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6" y="34"/>
                </a:cxn>
                <a:cxn ang="0">
                  <a:pos x="52" y="68"/>
                </a:cxn>
                <a:cxn ang="0">
                  <a:pos x="82" y="100"/>
                </a:cxn>
                <a:cxn ang="0">
                  <a:pos x="114" y="132"/>
                </a:cxn>
                <a:cxn ang="0">
                  <a:pos x="114" y="132"/>
                </a:cxn>
                <a:cxn ang="0">
                  <a:pos x="82" y="100"/>
                </a:cxn>
                <a:cxn ang="0">
                  <a:pos x="52" y="68"/>
                </a:cxn>
                <a:cxn ang="0">
                  <a:pos x="26" y="3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4" h="132">
                  <a:moveTo>
                    <a:pt x="0" y="0"/>
                  </a:moveTo>
                  <a:lnTo>
                    <a:pt x="0" y="0"/>
                  </a:lnTo>
                  <a:lnTo>
                    <a:pt x="26" y="34"/>
                  </a:lnTo>
                  <a:lnTo>
                    <a:pt x="52" y="68"/>
                  </a:lnTo>
                  <a:lnTo>
                    <a:pt x="82" y="10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82" y="100"/>
                  </a:lnTo>
                  <a:lnTo>
                    <a:pt x="52" y="68"/>
                  </a:lnTo>
                  <a:lnTo>
                    <a:pt x="26" y="3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124"/>
            <p:cNvSpPr>
              <a:spLocks/>
            </p:cNvSpPr>
            <p:nvPr userDrawn="1"/>
          </p:nvSpPr>
          <p:spPr bwMode="auto">
            <a:xfrm>
              <a:off x="6616700" y="3757613"/>
              <a:ext cx="5715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0" y="0"/>
                </a:cxn>
              </a:cxnLst>
              <a:rect l="0" t="0" r="r" b="b"/>
              <a:pathLst>
                <a:path w="36" h="4"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Rectangle 12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Rectangle 12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Rectangle 127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Rectangle 128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129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462" y="736"/>
                </a:cxn>
                <a:cxn ang="0">
                  <a:pos x="464" y="782"/>
                </a:cxn>
                <a:cxn ang="0">
                  <a:pos x="458" y="884"/>
                </a:cxn>
                <a:cxn ang="0">
                  <a:pos x="438" y="984"/>
                </a:cxn>
                <a:cxn ang="0">
                  <a:pos x="478" y="1008"/>
                </a:cxn>
                <a:cxn ang="0">
                  <a:pos x="556" y="1042"/>
                </a:cxn>
                <a:cxn ang="0">
                  <a:pos x="634" y="1064"/>
                </a:cxn>
                <a:cxn ang="0">
                  <a:pos x="710" y="1072"/>
                </a:cxn>
                <a:cxn ang="0">
                  <a:pos x="746" y="1074"/>
                </a:cxn>
                <a:cxn ang="0">
                  <a:pos x="814" y="1070"/>
                </a:cxn>
                <a:cxn ang="0">
                  <a:pos x="874" y="1062"/>
                </a:cxn>
                <a:cxn ang="0">
                  <a:pos x="874" y="1062"/>
                </a:cxn>
                <a:cxn ang="0">
                  <a:pos x="804" y="101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740" y="954"/>
                </a:cxn>
                <a:cxn ang="0">
                  <a:pos x="684" y="888"/>
                </a:cxn>
                <a:cxn ang="0">
                  <a:pos x="658" y="854"/>
                </a:cxn>
                <a:cxn ang="0">
                  <a:pos x="556" y="800"/>
                </a:cxn>
                <a:cxn ang="0">
                  <a:pos x="462" y="736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12" y="102"/>
                </a:cxn>
                <a:cxn ang="0">
                  <a:pos x="112" y="56"/>
                </a:cxn>
                <a:cxn ang="0">
                  <a:pos x="112" y="16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462" y="736"/>
                  </a:moveTo>
                  <a:lnTo>
                    <a:pt x="462" y="736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834"/>
                  </a:lnTo>
                  <a:lnTo>
                    <a:pt x="458" y="884"/>
                  </a:lnTo>
                  <a:lnTo>
                    <a:pt x="450" y="934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78" y="1008"/>
                  </a:lnTo>
                  <a:lnTo>
                    <a:pt x="516" y="1028"/>
                  </a:lnTo>
                  <a:lnTo>
                    <a:pt x="556" y="1042"/>
                  </a:lnTo>
                  <a:lnTo>
                    <a:pt x="596" y="1054"/>
                  </a:lnTo>
                  <a:lnTo>
                    <a:pt x="634" y="1064"/>
                  </a:lnTo>
                  <a:lnTo>
                    <a:pt x="672" y="1070"/>
                  </a:lnTo>
                  <a:lnTo>
                    <a:pt x="71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06" y="828"/>
                  </a:lnTo>
                  <a:lnTo>
                    <a:pt x="556" y="800"/>
                  </a:lnTo>
                  <a:lnTo>
                    <a:pt x="508" y="770"/>
                  </a:lnTo>
                  <a:lnTo>
                    <a:pt x="462" y="736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0" y="62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130"/>
            <p:cNvSpPr>
              <a:spLocks/>
            </p:cNvSpPr>
            <p:nvPr userDrawn="1"/>
          </p:nvSpPr>
          <p:spPr bwMode="auto">
            <a:xfrm>
              <a:off x="7312025" y="4926013"/>
              <a:ext cx="692150" cy="53657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6" y="46"/>
                </a:cxn>
                <a:cxn ang="0">
                  <a:pos x="20" y="148"/>
                </a:cxn>
                <a:cxn ang="0">
                  <a:pos x="0" y="248"/>
                </a:cxn>
                <a:cxn ang="0">
                  <a:pos x="40" y="272"/>
                </a:cxn>
                <a:cxn ang="0">
                  <a:pos x="118" y="306"/>
                </a:cxn>
                <a:cxn ang="0">
                  <a:pos x="196" y="328"/>
                </a:cxn>
                <a:cxn ang="0">
                  <a:pos x="272" y="336"/>
                </a:cxn>
                <a:cxn ang="0">
                  <a:pos x="308" y="338"/>
                </a:cxn>
                <a:cxn ang="0">
                  <a:pos x="376" y="334"/>
                </a:cxn>
                <a:cxn ang="0">
                  <a:pos x="436" y="326"/>
                </a:cxn>
                <a:cxn ang="0">
                  <a:pos x="436" y="326"/>
                </a:cxn>
                <a:cxn ang="0">
                  <a:pos x="366" y="27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0" y="256"/>
                </a:cxn>
                <a:cxn ang="0">
                  <a:pos x="340" y="256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38" y="254"/>
                </a:cxn>
                <a:cxn ang="0">
                  <a:pos x="338" y="254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4" y="250"/>
                </a:cxn>
                <a:cxn ang="0">
                  <a:pos x="334" y="250"/>
                </a:cxn>
                <a:cxn ang="0">
                  <a:pos x="302" y="218"/>
                </a:cxn>
                <a:cxn ang="0">
                  <a:pos x="246" y="152"/>
                </a:cxn>
                <a:cxn ang="0">
                  <a:pos x="220" y="118"/>
                </a:cxn>
                <a:cxn ang="0">
                  <a:pos x="118" y="64"/>
                </a:cxn>
                <a:cxn ang="0">
                  <a:pos x="24" y="0"/>
                </a:cxn>
              </a:cxnLst>
              <a:rect l="0" t="0" r="r" b="b"/>
              <a:pathLst>
                <a:path w="436" h="338">
                  <a:moveTo>
                    <a:pt x="24" y="0"/>
                  </a:moveTo>
                  <a:lnTo>
                    <a:pt x="24" y="0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4" y="98"/>
                  </a:lnTo>
                  <a:lnTo>
                    <a:pt x="20" y="148"/>
                  </a:lnTo>
                  <a:lnTo>
                    <a:pt x="12" y="19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40" y="272"/>
                  </a:lnTo>
                  <a:lnTo>
                    <a:pt x="78" y="292"/>
                  </a:lnTo>
                  <a:lnTo>
                    <a:pt x="118" y="306"/>
                  </a:lnTo>
                  <a:lnTo>
                    <a:pt x="158" y="318"/>
                  </a:lnTo>
                  <a:lnTo>
                    <a:pt x="196" y="328"/>
                  </a:lnTo>
                  <a:lnTo>
                    <a:pt x="234" y="334"/>
                  </a:lnTo>
                  <a:lnTo>
                    <a:pt x="272" y="336"/>
                  </a:lnTo>
                  <a:lnTo>
                    <a:pt x="308" y="338"/>
                  </a:lnTo>
                  <a:lnTo>
                    <a:pt x="308" y="338"/>
                  </a:lnTo>
                  <a:lnTo>
                    <a:pt x="342" y="338"/>
                  </a:lnTo>
                  <a:lnTo>
                    <a:pt x="376" y="334"/>
                  </a:lnTo>
                  <a:lnTo>
                    <a:pt x="406" y="332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390" y="294"/>
                  </a:lnTo>
                  <a:lnTo>
                    <a:pt x="366" y="27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02" y="218"/>
                  </a:lnTo>
                  <a:lnTo>
                    <a:pt x="272" y="186"/>
                  </a:lnTo>
                  <a:lnTo>
                    <a:pt x="246" y="152"/>
                  </a:lnTo>
                  <a:lnTo>
                    <a:pt x="220" y="118"/>
                  </a:lnTo>
                  <a:lnTo>
                    <a:pt x="220" y="118"/>
                  </a:lnTo>
                  <a:lnTo>
                    <a:pt x="168" y="92"/>
                  </a:lnTo>
                  <a:lnTo>
                    <a:pt x="118" y="64"/>
                  </a:lnTo>
                  <a:lnTo>
                    <a:pt x="70" y="34"/>
                  </a:lnTo>
                  <a:lnTo>
                    <a:pt x="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15"/>
            <p:cNvSpPr>
              <a:spLocks noEditPoints="1"/>
            </p:cNvSpPr>
            <p:nvPr userDrawn="1"/>
          </p:nvSpPr>
          <p:spPr bwMode="auto">
            <a:xfrm>
              <a:off x="7616825" y="4595813"/>
              <a:ext cx="809625" cy="866775"/>
            </a:xfrm>
            <a:custGeom>
              <a:avLst/>
              <a:gdLst/>
              <a:ahLst/>
              <a:cxnLst>
                <a:cxn ang="0">
                  <a:pos x="398" y="546"/>
                </a:cxn>
                <a:cxn ang="0">
                  <a:pos x="376" y="538"/>
                </a:cxn>
                <a:cxn ang="0">
                  <a:pos x="324" y="510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0"/>
                </a:cxn>
                <a:cxn ang="0">
                  <a:pos x="34" y="188"/>
                </a:cxn>
                <a:cxn ang="0">
                  <a:pos x="34" y="188"/>
                </a:cxn>
                <a:cxn ang="0">
                  <a:pos x="184" y="138"/>
                </a:cxn>
                <a:cxn ang="0">
                  <a:pos x="222" y="384"/>
                </a:cxn>
                <a:cxn ang="0">
                  <a:pos x="160" y="384"/>
                </a:cxn>
                <a:cxn ang="0">
                  <a:pos x="36" y="192"/>
                </a:cxn>
                <a:cxn ang="0">
                  <a:pos x="118" y="338"/>
                </a:cxn>
                <a:cxn ang="0">
                  <a:pos x="290" y="490"/>
                </a:cxn>
                <a:cxn ang="0">
                  <a:pos x="466" y="306"/>
                </a:cxn>
                <a:cxn ang="0">
                  <a:pos x="382" y="198"/>
                </a:cxn>
                <a:cxn ang="0">
                  <a:pos x="2" y="34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2" y="28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10" h="546"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54" y="526"/>
                  </a:lnTo>
                  <a:lnTo>
                    <a:pt x="376" y="538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76" y="538"/>
                  </a:lnTo>
                  <a:lnTo>
                    <a:pt x="354" y="526"/>
                  </a:lnTo>
                  <a:lnTo>
                    <a:pt x="324" y="510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88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close/>
                  <a:moveTo>
                    <a:pt x="186" y="104"/>
                  </a:moveTo>
                  <a:lnTo>
                    <a:pt x="186" y="104"/>
                  </a:lnTo>
                  <a:lnTo>
                    <a:pt x="184" y="138"/>
                  </a:lnTo>
                  <a:lnTo>
                    <a:pt x="184" y="138"/>
                  </a:lnTo>
                  <a:lnTo>
                    <a:pt x="186" y="180"/>
                  </a:lnTo>
                  <a:lnTo>
                    <a:pt x="190" y="222"/>
                  </a:lnTo>
                  <a:lnTo>
                    <a:pt x="194" y="264"/>
                  </a:lnTo>
                  <a:lnTo>
                    <a:pt x="202" y="304"/>
                  </a:lnTo>
                  <a:lnTo>
                    <a:pt x="210" y="344"/>
                  </a:lnTo>
                  <a:lnTo>
                    <a:pt x="222" y="384"/>
                  </a:lnTo>
                  <a:lnTo>
                    <a:pt x="234" y="424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18" y="440"/>
                  </a:lnTo>
                  <a:lnTo>
                    <a:pt x="190" y="414"/>
                  </a:lnTo>
                  <a:lnTo>
                    <a:pt x="160" y="384"/>
                  </a:lnTo>
                  <a:lnTo>
                    <a:pt x="130" y="354"/>
                  </a:lnTo>
                  <a:lnTo>
                    <a:pt x="102" y="318"/>
                  </a:lnTo>
                  <a:lnTo>
                    <a:pt x="78" y="280"/>
                  </a:lnTo>
                  <a:lnTo>
                    <a:pt x="54" y="238"/>
                  </a:lnTo>
                  <a:lnTo>
                    <a:pt x="36" y="192"/>
                  </a:lnTo>
                  <a:lnTo>
                    <a:pt x="36" y="192"/>
                  </a:lnTo>
                  <a:lnTo>
                    <a:pt x="46" y="220"/>
                  </a:lnTo>
                  <a:lnTo>
                    <a:pt x="58" y="246"/>
                  </a:lnTo>
                  <a:lnTo>
                    <a:pt x="72" y="270"/>
                  </a:lnTo>
                  <a:lnTo>
                    <a:pt x="86" y="294"/>
                  </a:lnTo>
                  <a:lnTo>
                    <a:pt x="102" y="316"/>
                  </a:lnTo>
                  <a:lnTo>
                    <a:pt x="118" y="338"/>
                  </a:lnTo>
                  <a:lnTo>
                    <a:pt x="152" y="376"/>
                  </a:lnTo>
                  <a:lnTo>
                    <a:pt x="186" y="412"/>
                  </a:lnTo>
                  <a:lnTo>
                    <a:pt x="222" y="442"/>
                  </a:lnTo>
                  <a:lnTo>
                    <a:pt x="256" y="468"/>
                  </a:lnTo>
                  <a:lnTo>
                    <a:pt x="290" y="490"/>
                  </a:lnTo>
                  <a:lnTo>
                    <a:pt x="290" y="490"/>
                  </a:lnTo>
                  <a:lnTo>
                    <a:pt x="324" y="462"/>
                  </a:lnTo>
                  <a:lnTo>
                    <a:pt x="356" y="434"/>
                  </a:lnTo>
                  <a:lnTo>
                    <a:pt x="386" y="404"/>
                  </a:lnTo>
                  <a:lnTo>
                    <a:pt x="414" y="372"/>
                  </a:lnTo>
                  <a:lnTo>
                    <a:pt x="442" y="340"/>
                  </a:lnTo>
                  <a:lnTo>
                    <a:pt x="466" y="306"/>
                  </a:lnTo>
                  <a:lnTo>
                    <a:pt x="490" y="272"/>
                  </a:lnTo>
                  <a:lnTo>
                    <a:pt x="510" y="238"/>
                  </a:lnTo>
                  <a:lnTo>
                    <a:pt x="510" y="238"/>
                  </a:lnTo>
                  <a:lnTo>
                    <a:pt x="466" y="226"/>
                  </a:lnTo>
                  <a:lnTo>
                    <a:pt x="424" y="212"/>
                  </a:lnTo>
                  <a:lnTo>
                    <a:pt x="382" y="198"/>
                  </a:lnTo>
                  <a:lnTo>
                    <a:pt x="340" y="182"/>
                  </a:lnTo>
                  <a:lnTo>
                    <a:pt x="300" y="164"/>
                  </a:lnTo>
                  <a:lnTo>
                    <a:pt x="260" y="146"/>
                  </a:lnTo>
                  <a:lnTo>
                    <a:pt x="222" y="126"/>
                  </a:lnTo>
                  <a:lnTo>
                    <a:pt x="186" y="104"/>
                  </a:lnTo>
                  <a:close/>
                  <a:moveTo>
                    <a:pt x="2" y="34"/>
                  </a:moveTo>
                  <a:lnTo>
                    <a:pt x="2" y="34"/>
                  </a:lnTo>
                  <a:lnTo>
                    <a:pt x="2" y="34"/>
                  </a:lnTo>
                  <a:lnTo>
                    <a:pt x="2" y="34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28"/>
                  </a:moveTo>
                  <a:lnTo>
                    <a:pt x="2" y="28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28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4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0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38108" y="9652371"/>
            <a:ext cx="3444505" cy="399800"/>
          </a:xfrm>
          <a:prstGeom prst="rect">
            <a:avLst/>
          </a:prstGeom>
        </p:spPr>
        <p:txBody>
          <a:bodyPr vert="horz" lIns="136835" tIns="68419" rIns="136835" bIns="68419" rtlCol="0" anchor="ctr">
            <a:spAutoFit/>
          </a:bodyPr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2022-12-23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043739" y="9652371"/>
            <a:ext cx="4674685" cy="399800"/>
          </a:xfrm>
          <a:prstGeom prst="rect">
            <a:avLst/>
          </a:prstGeom>
        </p:spPr>
        <p:txBody>
          <a:bodyPr vert="horz" lIns="136835" tIns="68419" rIns="136835" bIns="68419" rtlCol="0" anchor="ctr">
            <a:spAutoFit/>
          </a:bodyPr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1368349" rtl="0" eaLnBrk="1" latinLnBrk="1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3131" indent="-513131" algn="l" defTabSz="1368349" rtl="0" eaLnBrk="1" latinLnBrk="1" hangingPunct="1">
        <a:spcBef>
          <a:spcPct val="20000"/>
        </a:spcBef>
        <a:buFont typeface="Arial" pitchFamily="34" charset="0"/>
        <a:buChar char="•"/>
        <a:defRPr sz="4900" kern="1200">
          <a:solidFill>
            <a:schemeClr val="tx1"/>
          </a:solidFill>
          <a:latin typeface="+mn-lt"/>
          <a:ea typeface="+mn-ea"/>
          <a:cs typeface="+mn-cs"/>
        </a:defRPr>
      </a:lvl1pPr>
      <a:lvl2pPr marL="1111783" indent="-427609" algn="l" defTabSz="1368349" rtl="0" eaLnBrk="1" latinLnBrk="1" hangingPunct="1">
        <a:spcBef>
          <a:spcPct val="20000"/>
        </a:spcBef>
        <a:buFont typeface="Arial" pitchFamily="34" charset="0"/>
        <a:buChar char="–"/>
        <a:defRPr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1710436" indent="-342087" algn="l" defTabSz="136834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394607" indent="-342087" algn="l" defTabSz="1368349" rtl="0" eaLnBrk="1" latinLnBrk="1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78783" indent="-342087" algn="l" defTabSz="1368349" rtl="0" eaLnBrk="1" latinLnBrk="1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62955" indent="-342087" algn="l" defTabSz="1368349" rtl="0" eaLnBrk="1" latinLnBrk="1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47130" indent="-342087" algn="l" defTabSz="1368349" rtl="0" eaLnBrk="1" latinLnBrk="1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31304" indent="-342087" algn="l" defTabSz="1368349" rtl="0" eaLnBrk="1" latinLnBrk="1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15478" indent="-342087" algn="l" defTabSz="1368349" rtl="0" eaLnBrk="1" latinLnBrk="1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4174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68349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2523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6694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0870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05043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89219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73391" algn="l" defTabSz="1368349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315880"/>
              </p:ext>
            </p:extLst>
          </p:nvPr>
        </p:nvGraphicFramePr>
        <p:xfrm>
          <a:off x="-12697" y="1288551"/>
          <a:ext cx="14784444" cy="8140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688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5688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568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9568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9568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042580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en-US" altLang="ko-KR" sz="35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12/26(</a:t>
                      </a:r>
                      <a:r>
                        <a:rPr lang="ko-KR" altLang="en-US" sz="35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35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en-US" altLang="ko-KR" sz="3500" b="1" kern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12/27(</a:t>
                      </a:r>
                      <a:r>
                        <a:rPr lang="ko-KR" altLang="en-US" sz="35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화</a:t>
                      </a:r>
                      <a:r>
                        <a:rPr lang="en-US" altLang="ko-KR" sz="35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en-US" altLang="ko-KR" sz="3500" b="1" kern="12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12/28(</a:t>
                      </a:r>
                      <a:r>
                        <a:rPr lang="ko-KR" altLang="en-US" sz="35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수</a:t>
                      </a:r>
                      <a:r>
                        <a:rPr lang="en-US" altLang="ko-KR" sz="35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en-US" altLang="ko-KR" sz="35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12/29(</a:t>
                      </a:r>
                      <a:r>
                        <a:rPr lang="ko-KR" altLang="en-US" sz="35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35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en-US" altLang="ko-KR" sz="3500" b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12/30(</a:t>
                      </a:r>
                      <a:r>
                        <a:rPr lang="ko-KR" altLang="en-US" sz="35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35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2256"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흰쌀밥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흰쌀밥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흑미밥</a:t>
                      </a:r>
                      <a:endParaRPr lang="en-US" altLang="ko-KR" sz="23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흰쌀밥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흰쌀밥</a:t>
                      </a:r>
                      <a:endParaRPr lang="en-US" altLang="ko-KR" sz="23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82255"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팽이버섯국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양송이스프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황태국</a:t>
                      </a:r>
                      <a:endParaRPr lang="en-US" altLang="ko-KR" sz="23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맑은미역국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우동장국</a:t>
                      </a:r>
                      <a:endParaRPr lang="en-US" altLang="ko-KR" sz="23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82256"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고등어구이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함박스테이크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비엔나볶음</a:t>
                      </a:r>
                      <a:endParaRPr lang="en-US" altLang="ko-KR" sz="2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닭볶음탕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제육볶음</a:t>
                      </a:r>
                      <a:endParaRPr lang="en-US" altLang="ko-KR" sz="23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82256"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콩나물무침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적채샐러드</a:t>
                      </a:r>
                      <a:r>
                        <a:rPr lang="en-US" altLang="ko-KR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&amp;</a:t>
                      </a:r>
                    </a:p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오리엔탈드레싱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연근조림</a:t>
                      </a:r>
                      <a:endParaRPr lang="en-US" altLang="ko-KR" sz="2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우엉채볶음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미니새송이조림</a:t>
                      </a:r>
                      <a:endParaRPr lang="en-US" altLang="ko-KR" sz="23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82255"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고춧잎무말랭이무침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고구마무스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깻잎지</a:t>
                      </a:r>
                      <a:endParaRPr lang="en-US" altLang="ko-KR" sz="2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청경채무침</a:t>
                      </a:r>
                      <a:endParaRPr lang="en-US" altLang="ko-KR" sz="2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221913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3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치자단무지무침</a:t>
                      </a:r>
                      <a:endParaRPr lang="en-US" altLang="ko-KR" sz="23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82256"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포기김치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깍두기</a:t>
                      </a:r>
                      <a:endParaRPr lang="en-US" altLang="ko-KR" sz="2300" b="1" kern="12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깍두기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동치미</a:t>
                      </a:r>
                      <a:endParaRPr lang="en-US" altLang="ko-KR" sz="23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221913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23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포기김치</a:t>
                      </a:r>
                      <a:endParaRPr lang="en-US" altLang="ko-KR" sz="23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204759">
                <a:tc gridSpan="5"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en-US" altLang="ko-KR" sz="15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/>
                          <a:ea typeface="맑은 고딕"/>
                        </a:rPr>
                        <a:t>•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식단은 물품사정 및 기타 요인에 따라 변경될 수 있습니다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 •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알레르기유발식품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난류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우유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메밀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땅콩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대두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밀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고등어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게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새우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돼지고기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복숭아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토마토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아황산류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호두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닭고기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소고기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오징어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조개류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굴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전복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홍합포함</a:t>
                      </a:r>
                      <a:r>
                        <a:rPr lang="en-US" altLang="ko-KR" sz="15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 • </a:t>
                      </a:r>
                      <a:r>
                        <a:rPr lang="ko-KR" altLang="en-US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원산지는 오늘의 식단표를 확인해주세요</a:t>
                      </a:r>
                      <a:r>
                        <a:rPr lang="en-US" altLang="ko-KR" sz="15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</a:rPr>
                        <a:t>.</a:t>
                      </a:r>
                      <a:endParaRPr lang="ko-KR" sz="15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8F2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pic>
        <p:nvPicPr>
          <p:cNvPr id="7" name="Picture 2" descr="D:\2016 운영지원팀\99. 기타자료\★구립ci 최종 복사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305" y="9429427"/>
            <a:ext cx="4721556" cy="90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텍스트 개체 틀 18"/>
          <p:cNvSpPr>
            <a:spLocks noGrp="1"/>
          </p:cNvSpPr>
          <p:nvPr>
            <p:ph type="body" sz="quarter" idx="17"/>
          </p:nvPr>
        </p:nvSpPr>
        <p:spPr>
          <a:xfrm>
            <a:off x="3" y="-439273"/>
            <a:ext cx="14762163" cy="1918213"/>
          </a:xfrm>
        </p:spPr>
        <p:txBody>
          <a:bodyPr anchor="ctr"/>
          <a:lstStyle/>
          <a:p>
            <a:pPr algn="ctr"/>
            <a:r>
              <a:rPr lang="en-US" altLang="ko-KR" sz="10000" dirty="0"/>
              <a:t>“</a:t>
            </a:r>
            <a:r>
              <a:rPr lang="ko-KR" altLang="en-US" sz="10000" dirty="0"/>
              <a:t>주 간 식 단 표</a:t>
            </a:r>
            <a:r>
              <a:rPr lang="en-US" altLang="ko-KR" sz="10000" dirty="0"/>
              <a:t>”</a:t>
            </a:r>
            <a:endParaRPr lang="ko-KR" altLang="en-US" sz="10000" dirty="0"/>
          </a:p>
        </p:txBody>
      </p:sp>
    </p:spTree>
    <p:extLst>
      <p:ext uri="{BB962C8B-B14F-4D97-AF65-F5344CB8AC3E}">
        <p14:creationId xmlns:p14="http://schemas.microsoft.com/office/powerpoint/2010/main" val="4184657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복지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2E7449"/>
      </a:accent1>
      <a:accent2>
        <a:srgbClr val="8DC63F"/>
      </a:accent2>
      <a:accent3>
        <a:srgbClr val="178FA7"/>
      </a:accent3>
      <a:accent4>
        <a:srgbClr val="3DC0C7"/>
      </a:accent4>
      <a:accent5>
        <a:srgbClr val="1A1A1A"/>
      </a:accent5>
      <a:accent6>
        <a:srgbClr val="747474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12946</TotalTime>
  <Words>124</Words>
  <Application>Microsoft Office PowerPoint</Application>
  <PresentationFormat>사용자 지정</PresentationFormat>
  <Paragraphs>40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Company>inbee_con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표준작성법_사업계획서_창업(사회복지업)</dc:title>
  <dc:creator>㈜ 인비닷컴</dc:creator>
  <dc:description>무단 복제 배포시 법적 불이익을 받을 수 있습니다.</dc:description>
  <cp:lastModifiedBy>user</cp:lastModifiedBy>
  <cp:revision>2731</cp:revision>
  <cp:lastPrinted>2022-11-28T00:02:53Z</cp:lastPrinted>
  <dcterms:created xsi:type="dcterms:W3CDTF">2013-09-25T11:58:39Z</dcterms:created>
  <dcterms:modified xsi:type="dcterms:W3CDTF">2022-12-23T06:59:56Z</dcterms:modified>
  <cp:category>본 문서의 저작권은 비즈폼에 있습니다.</cp:category>
</cp:coreProperties>
</file>