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6858000" cy="9144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044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>
              <a:defRPr sz="1200"/>
            </a:lvl1pPr>
          </a:lstStyle>
          <a:p>
            <a:fld id="{0C38EB95-78C1-47E7-9F4C-9EED9741733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0900" y="1233488"/>
            <a:ext cx="24939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7" rIns="91434" bIns="4571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34" tIns="45717" rIns="91434" bIns="45717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>
              <a:defRPr sz="1200"/>
            </a:lvl1pPr>
          </a:lstStyle>
          <a:p>
            <a:fld id="{58BA3EEA-9057-4790-BBAE-786D86D277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895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4603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166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769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873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725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7785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17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94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491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085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017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2440D-E1D9-4EF6-AA4E-752DDB2E31E7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AF989-9DF8-4C95-A795-BD0E7B74E7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91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556942" y="624706"/>
            <a:ext cx="1021125" cy="102112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16632" y="251520"/>
            <a:ext cx="5499091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781" indent="-48705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21509" indent="-99358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31289" indent="-148062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43018" indent="-198714" algn="l" defTabSz="1221509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805379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366455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927531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488607" algn="l" defTabSz="1122152" rtl="0" eaLnBrk="1" latinLnBrk="1" hangingPunct="1">
              <a:defRPr kumimoji="1"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2024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ko-KR" altLang="en-US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장애인돌봄가족휴가제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algn="ctr"/>
            <a:r>
              <a:rPr lang="ko-KR" altLang="en-U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엄지척</a:t>
            </a:r>
            <a:r>
              <a:rPr lang="ko-KR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여행</a:t>
            </a:r>
            <a:endParaRPr lang="en-US" altLang="ko-KR" sz="6600" dirty="0" smtClean="0">
              <a:solidFill>
                <a:schemeClr val="tx1"/>
              </a:solidFill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632" y="2022077"/>
            <a:ext cx="682599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모집기간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2024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5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1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목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)~5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14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화</a:t>
            </a:r>
            <a:r>
              <a:rPr lang="en-US" altLang="ko-KR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 18</a:t>
            </a:r>
            <a:r>
              <a:rPr lang="ko-KR" altLang="en-US" sz="24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시까지</a:t>
            </a:r>
            <a:endParaRPr lang="en-US" altLang="ko-KR" sz="2400" spc="-15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모집대상</a:t>
            </a:r>
            <a:r>
              <a:rPr lang="en-US" altLang="ko-KR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ko-KR" altLang="en-US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서울시에 거주하는 장애인과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가족</a:t>
            </a:r>
            <a:endParaRPr lang="en-US" altLang="ko-KR" sz="24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여행기간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2024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6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~ 11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/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개별가족여행 </a:t>
            </a:r>
            <a:endParaRPr lang="en-US" altLang="ko-KR" sz="24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신청방법</a:t>
            </a:r>
            <a:r>
              <a:rPr lang="en-US" altLang="ko-KR" sz="2400" b="1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endParaRPr lang="en-US" altLang="ko-KR" sz="2400" b="1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en-US" altLang="ko-KR" sz="2000" b="1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 </a:t>
            </a:r>
            <a:r>
              <a:rPr lang="ko-KR" altLang="en-US" sz="2000" b="1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복지관 홈페이지 </a:t>
            </a:r>
            <a:r>
              <a:rPr lang="ko-KR" altLang="en-US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⇒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사업안내 ⇒ 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참가자 모집 </a:t>
            </a:r>
            <a:r>
              <a:rPr lang="ko-KR" altLang="en-US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⇒ 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공지사항  확인 후           </a:t>
            </a:r>
            <a:endParaRPr lang="en-US" altLang="ko-KR" sz="2000" spc="-15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spc="-15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en-US" altLang="ko-KR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   </a:t>
            </a:r>
            <a:r>
              <a:rPr lang="ko-KR" altLang="en-US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참가신청서 </a:t>
            </a:r>
            <a:r>
              <a:rPr lang="en-US" altLang="ko-KR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,  </a:t>
            </a:r>
            <a:r>
              <a:rPr lang="ko-KR" altLang="en-US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장애인 카드 </a:t>
            </a:r>
            <a:r>
              <a:rPr lang="en-US" altLang="ko-KR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, </a:t>
            </a:r>
            <a:r>
              <a:rPr lang="ko-KR" altLang="en-US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가족관계증명 서류 준비 </a:t>
            </a:r>
            <a:r>
              <a:rPr lang="en-US" altLang="ko-KR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   </a:t>
            </a:r>
          </a:p>
          <a:p>
            <a:pPr>
              <a:lnSpc>
                <a:spcPct val="150000"/>
              </a:lnSpc>
            </a:pPr>
            <a:r>
              <a:rPr lang="en-US" altLang="ko-KR" sz="2000" spc="-15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en-US" altLang="ko-KR" sz="2000" spc="-15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   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내방 또는</a:t>
            </a:r>
            <a:r>
              <a:rPr lang="en-US" altLang="ko-KR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이메일</a:t>
            </a:r>
            <a:r>
              <a:rPr lang="en-US" altLang="ko-KR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en-US" altLang="ko-KR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ddm2016@daum.net</a:t>
            </a:r>
            <a:r>
              <a:rPr lang="en-US" altLang="ko-KR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  <a:r>
              <a:rPr lang="ko-KR" altLang="en-US" sz="20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로 </a:t>
            </a:r>
            <a:r>
              <a:rPr lang="ko-KR" altLang="en-US" sz="20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제출</a:t>
            </a:r>
            <a:endParaRPr lang="en-US" altLang="ko-KR" sz="20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참여가족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추첨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5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21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화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 10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30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분</a:t>
            </a:r>
            <a:endParaRPr lang="en-US" altLang="ko-KR" sz="24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선정발표</a:t>
            </a:r>
            <a:r>
              <a:rPr lang="en-US" altLang="ko-KR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2024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년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5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22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수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 사업설명회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(5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월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31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일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금요일 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10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시 예정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참석 필수</a:t>
            </a:r>
            <a:endParaRPr lang="en-US" altLang="ko-KR" sz="2400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※ </a:t>
            </a:r>
            <a:r>
              <a:rPr lang="ko-KR" altLang="en-US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문의</a:t>
            </a:r>
            <a:r>
              <a:rPr lang="en-US" altLang="ko-KR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</a:t>
            </a:r>
            <a:r>
              <a:rPr lang="ko-KR" altLang="en-US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가족평생교육팀 </a:t>
            </a:r>
            <a:r>
              <a:rPr lang="ko-KR" altLang="en-US" sz="2400" dirty="0" err="1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서명희</a:t>
            </a:r>
            <a:r>
              <a:rPr lang="en-US" altLang="ko-KR" sz="2400" dirty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(070-4522-4740</a:t>
            </a:r>
            <a:r>
              <a:rPr lang="en-US" altLang="ko-KR" sz="2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91" y="7587599"/>
            <a:ext cx="68259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   </a:t>
            </a:r>
            <a:endParaRPr lang="ko-KR" altLang="en-US" sz="260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685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122</Words>
  <Application>Microsoft Office PowerPoint</Application>
  <PresentationFormat>화면 슬라이드 쇼(4:3)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08서울남산체 L</vt:lpstr>
      <vt:lpstr>맑은 고딕</vt:lpstr>
      <vt:lpstr>Arial</vt:lpstr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48</cp:revision>
  <cp:lastPrinted>2024-05-03T02:11:03Z</cp:lastPrinted>
  <dcterms:created xsi:type="dcterms:W3CDTF">2018-09-14T02:39:19Z</dcterms:created>
  <dcterms:modified xsi:type="dcterms:W3CDTF">2024-05-03T02:12:04Z</dcterms:modified>
</cp:coreProperties>
</file>