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8" r:id="rId7"/>
    <p:sldId id="263" r:id="rId8"/>
    <p:sldId id="269" r:id="rId9"/>
    <p:sldId id="265" r:id="rId10"/>
  </p:sldIdLst>
  <p:sldSz cx="10582275" cy="7019925"/>
  <p:notesSz cx="7019925" cy="10582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14" y="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11" Type="http://schemas.openxmlformats.org/officeDocument/2006/relationships/image" Target="../media/image4.png"/><Relationship Id="rId5" Type="http://schemas.openxmlformats.org/officeDocument/2006/relationships/image" Target="../media/image18.png"/><Relationship Id="rId10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11" Type="http://schemas.openxmlformats.org/officeDocument/2006/relationships/image" Target="../media/image18.png"/><Relationship Id="rId5" Type="http://schemas.openxmlformats.org/officeDocument/2006/relationships/image" Target="../media/image27.png"/><Relationship Id="rId10" Type="http://schemas.openxmlformats.org/officeDocument/2006/relationships/image" Target="../media/image1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18.png"/><Relationship Id="rId5" Type="http://schemas.openxmlformats.org/officeDocument/2006/relationships/image" Target="../media/image27.png"/><Relationship Id="rId10" Type="http://schemas.openxmlformats.org/officeDocument/2006/relationships/image" Target="../media/image17.png"/><Relationship Id="rId4" Type="http://schemas.openxmlformats.org/officeDocument/2006/relationships/image" Target="../media/image26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18.png"/><Relationship Id="rId5" Type="http://schemas.openxmlformats.org/officeDocument/2006/relationships/image" Target="../media/image27.png"/><Relationship Id="rId10" Type="http://schemas.openxmlformats.org/officeDocument/2006/relationships/image" Target="../media/image17.png"/><Relationship Id="rId4" Type="http://schemas.openxmlformats.org/officeDocument/2006/relationships/image" Target="../media/image26.pn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19.png"/><Relationship Id="rId5" Type="http://schemas.openxmlformats.org/officeDocument/2006/relationships/image" Target="../media/image28.png"/><Relationship Id="rId10" Type="http://schemas.openxmlformats.org/officeDocument/2006/relationships/image" Target="../media/image18.png"/><Relationship Id="rId4" Type="http://schemas.openxmlformats.org/officeDocument/2006/relationships/image" Target="../media/image27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19.png"/><Relationship Id="rId5" Type="http://schemas.openxmlformats.org/officeDocument/2006/relationships/image" Target="../media/image28.png"/><Relationship Id="rId10" Type="http://schemas.openxmlformats.org/officeDocument/2006/relationships/image" Target="../media/image18.png"/><Relationship Id="rId4" Type="http://schemas.openxmlformats.org/officeDocument/2006/relationships/image" Target="../media/image27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4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775996" y="724339"/>
            <a:ext cx="1725502" cy="84704"/>
            <a:chOff x="6775996" y="724339"/>
            <a:chExt cx="1725502" cy="847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75996" y="724339"/>
              <a:ext cx="1725502" cy="8470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014537" y="2503612"/>
            <a:ext cx="6784025" cy="985387"/>
            <a:chOff x="2923810" y="2519048"/>
            <a:chExt cx="4731752" cy="98538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23810" y="2519048"/>
              <a:ext cx="4731752" cy="98538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715291" y="-1124731"/>
            <a:ext cx="7599148" cy="2757772"/>
            <a:chOff x="1490902" y="-654547"/>
            <a:chExt cx="7599148" cy="275777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90902" y="-654547"/>
              <a:ext cx="7599148" cy="275777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514865" y="3380819"/>
            <a:ext cx="2426411" cy="2969416"/>
            <a:chOff x="5514865" y="3380819"/>
            <a:chExt cx="2426411" cy="2969416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5514865" y="3951555"/>
              <a:ext cx="1385899" cy="2398680"/>
              <a:chOff x="5514865" y="3951555"/>
              <a:chExt cx="1385899" cy="2398680"/>
            </a:xfrm>
          </p:grpSpPr>
          <p:grpSp>
            <p:nvGrpSpPr>
              <p:cNvPr id="1008" name="그룹 1008"/>
              <p:cNvGrpSpPr/>
              <p:nvPr/>
            </p:nvGrpSpPr>
            <p:grpSpPr>
              <a:xfrm>
                <a:off x="5514865" y="3951555"/>
                <a:ext cx="1385899" cy="2398680"/>
                <a:chOff x="5514865" y="3951555"/>
                <a:chExt cx="1385899" cy="2398680"/>
              </a:xfrm>
            </p:grpSpPr>
            <p:grpSp>
              <p:nvGrpSpPr>
                <p:cNvPr id="1009" name="그룹 1009"/>
                <p:cNvGrpSpPr/>
                <p:nvPr/>
              </p:nvGrpSpPr>
              <p:grpSpPr>
                <a:xfrm>
                  <a:off x="5514865" y="3951555"/>
                  <a:ext cx="1194328" cy="1425702"/>
                  <a:chOff x="5514865" y="3951555"/>
                  <a:chExt cx="1194328" cy="1425702"/>
                </a:xfrm>
              </p:grpSpPr>
              <p:pic>
                <p:nvPicPr>
                  <p:cNvPr id="22" name="Object 21"/>
                  <p:cNvPicPr>
                    <a:picLocks noChangeAspect="1"/>
                  </p:cNvPicPr>
                  <p:nvPr/>
                </p:nvPicPr>
                <p:blipFill>
                  <a:blip r:embed="rId6" cstate="print"/>
                  <a:stretch>
                    <a:fillRect/>
                  </a:stretch>
                </p:blipFill>
                <p:spPr>
                  <a:xfrm>
                    <a:off x="5514865" y="3951555"/>
                    <a:ext cx="1194328" cy="142570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10" name="그룹 1010"/>
                <p:cNvGrpSpPr/>
                <p:nvPr/>
              </p:nvGrpSpPr>
              <p:grpSpPr>
                <a:xfrm>
                  <a:off x="5930764" y="5231919"/>
                  <a:ext cx="942006" cy="1094416"/>
                  <a:chOff x="5930764" y="5231919"/>
                  <a:chExt cx="942006" cy="1094416"/>
                </a:xfrm>
              </p:grpSpPr>
              <p:pic>
                <p:nvPicPr>
                  <p:cNvPr id="25" name="Object 24"/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 rot="180000">
                    <a:off x="5930764" y="5231919"/>
                    <a:ext cx="942006" cy="1094416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451507" y="4306942"/>
                <a:ext cx="1722133" cy="1406133"/>
              </a:xfrm>
              <a:prstGeom prst="rect">
                <a:avLst/>
              </a:prstGeom>
            </p:spPr>
          </p:pic>
          <p:grpSp>
            <p:nvGrpSpPr>
              <p:cNvPr id="1011" name="그룹 1011"/>
              <p:cNvGrpSpPr/>
              <p:nvPr/>
            </p:nvGrpSpPr>
            <p:grpSpPr>
              <a:xfrm>
                <a:off x="5894917" y="4218645"/>
                <a:ext cx="436853" cy="268118"/>
                <a:chOff x="5894917" y="4218645"/>
                <a:chExt cx="436853" cy="268118"/>
              </a:xfrm>
            </p:grpSpPr>
            <p:pic>
              <p:nvPicPr>
                <p:cNvPr id="30" name="Object 29"/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5894917" y="4218645"/>
                  <a:ext cx="436853" cy="26811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12" name="그룹 1012"/>
            <p:cNvGrpSpPr/>
            <p:nvPr/>
          </p:nvGrpSpPr>
          <p:grpSpPr>
            <a:xfrm>
              <a:off x="5865086" y="3380819"/>
              <a:ext cx="2071356" cy="1804669"/>
              <a:chOff x="5865086" y="3380819"/>
              <a:chExt cx="2071356" cy="180466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865086" y="3380819"/>
                <a:ext cx="2071356" cy="1804669"/>
              </a:xfrm>
              <a:prstGeom prst="rect">
                <a:avLst/>
              </a:prstGeom>
            </p:spPr>
          </p:pic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36371" y="626740"/>
            <a:ext cx="6430272" cy="895475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291749" y="2390520"/>
            <a:ext cx="8229600" cy="1143000"/>
          </a:xfrm>
        </p:spPr>
        <p:txBody>
          <a:bodyPr/>
          <a:lstStyle/>
          <a:p>
            <a:r>
              <a:rPr lang="en-US" altLang="ko-KR" dirty="0" smtClean="0"/>
              <a:t>2024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일 화요일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시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614" y="1826084"/>
            <a:ext cx="3436090" cy="59267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4476" y="2158275"/>
            <a:ext cx="6855653" cy="1093187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67091" y="3724899"/>
            <a:ext cx="3436091" cy="591024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77030" y="4390484"/>
            <a:ext cx="8285234" cy="139534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307858" y="795870"/>
            <a:ext cx="1542086" cy="75700"/>
            <a:chOff x="8307858" y="795870"/>
            <a:chExt cx="1542086" cy="75700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307858" y="795870"/>
              <a:ext cx="1542086" cy="757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399034" y="131957"/>
            <a:ext cx="5782884" cy="1327826"/>
            <a:chOff x="2399034" y="131957"/>
            <a:chExt cx="5782884" cy="132782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91433" y="523966"/>
              <a:ext cx="4706884" cy="650313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7363785" y="382275"/>
              <a:ext cx="818133" cy="579510"/>
              <a:chOff x="7363785" y="382275"/>
              <a:chExt cx="818133" cy="579510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7363785" y="382275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513822" y="1055992"/>
              <a:ext cx="776798" cy="403791"/>
              <a:chOff x="3513822" y="1055992"/>
              <a:chExt cx="776798" cy="403791"/>
            </a:xfrm>
          </p:grpSpPr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513822" y="105599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4502649" y="199685"/>
              <a:ext cx="780766" cy="381069"/>
              <a:chOff x="4502649" y="199685"/>
              <a:chExt cx="780766" cy="381069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502649" y="199685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2399034" y="131957"/>
              <a:ext cx="577350" cy="829227"/>
              <a:chOff x="2399034" y="131957"/>
              <a:chExt cx="577350" cy="829227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2399034" y="131957"/>
                <a:ext cx="577350" cy="829227"/>
              </a:xfrm>
              <a:prstGeom prst="rect">
                <a:avLst/>
              </a:prstGeom>
            </p:spPr>
          </p:pic>
        </p:grpSp>
      </p:grpSp>
      <p:grpSp>
        <p:nvGrpSpPr>
          <p:cNvPr id="1007" name="그룹 1007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36375" y="1927738"/>
            <a:ext cx="2322337" cy="739141"/>
            <a:chOff x="736375" y="1927738"/>
            <a:chExt cx="2322337" cy="73914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6375" y="1927738"/>
              <a:ext cx="2322337" cy="73914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810230" y="839161"/>
            <a:ext cx="1542086" cy="75700"/>
            <a:chOff x="9810230" y="839161"/>
            <a:chExt cx="1542086" cy="75700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10230" y="839161"/>
              <a:ext cx="1542086" cy="7570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61937" y="259606"/>
            <a:ext cx="9982200" cy="1327826"/>
            <a:chOff x="1783873" y="259606"/>
            <a:chExt cx="7013206" cy="1327826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7978946" y="549405"/>
              <a:ext cx="818133" cy="579510"/>
              <a:chOff x="7978946" y="549405"/>
              <a:chExt cx="818133" cy="579510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7978946" y="549405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2898661" y="1183641"/>
              <a:ext cx="776798" cy="403791"/>
              <a:chOff x="2898661" y="1183641"/>
              <a:chExt cx="776798" cy="403791"/>
            </a:xfrm>
          </p:grpSpPr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2898661" y="1183641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3887488" y="327333"/>
              <a:ext cx="780766" cy="381069"/>
              <a:chOff x="3887488" y="327333"/>
              <a:chExt cx="780766" cy="381069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887488" y="32733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1783873" y="259606"/>
              <a:ext cx="577350" cy="829227"/>
              <a:chOff x="1783873" y="259606"/>
              <a:chExt cx="577350" cy="829227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783873" y="259606"/>
                <a:ext cx="577350" cy="829227"/>
              </a:xfrm>
              <a:prstGeom prst="rect">
                <a:avLst/>
              </a:prstGeom>
            </p:spPr>
          </p:pic>
        </p:grpSp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75825" y="2028999"/>
            <a:ext cx="1594157" cy="591024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736375" y="3000529"/>
            <a:ext cx="2322337" cy="739141"/>
            <a:chOff x="736375" y="3000529"/>
            <a:chExt cx="2322337" cy="73914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6375" y="3000529"/>
              <a:ext cx="2322337" cy="739141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75825" y="3075551"/>
            <a:ext cx="1594157" cy="617272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36375" y="4061228"/>
            <a:ext cx="2322337" cy="739141"/>
            <a:chOff x="736375" y="4061228"/>
            <a:chExt cx="2322337" cy="739141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6375" y="4061228"/>
              <a:ext cx="2322337" cy="739141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53285" y="4160954"/>
            <a:ext cx="2102386" cy="558910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75676" y="298928"/>
            <a:ext cx="8229600" cy="1143000"/>
          </a:xfrm>
        </p:spPr>
        <p:txBody>
          <a:bodyPr>
            <a:noAutofit/>
          </a:bodyPr>
          <a:lstStyle/>
          <a:p>
            <a:r>
              <a:rPr lang="en-US" altLang="ko-KR" b="1" dirty="0" smtClean="0"/>
              <a:t>2024</a:t>
            </a:r>
            <a:r>
              <a:rPr lang="ko-KR" altLang="en-US" b="1" dirty="0" smtClean="0"/>
              <a:t>년 </a:t>
            </a:r>
            <a:r>
              <a:rPr lang="ko-KR" altLang="en-US" b="1" dirty="0" err="1" smtClean="0"/>
              <a:t>장애인돌봄가족휴가제</a:t>
            </a:r>
            <a:r>
              <a:rPr lang="ko-KR" altLang="en-US" b="1" dirty="0" smtClean="0"/>
              <a:t> 접수 현황</a:t>
            </a:r>
            <a:endParaRPr lang="ko-KR" altLang="en-US" b="1" dirty="0"/>
          </a:p>
        </p:txBody>
      </p:sp>
      <p:sp>
        <p:nvSpPr>
          <p:cNvPr id="31" name="제목 1"/>
          <p:cNvSpPr txBox="1">
            <a:spLocks/>
          </p:cNvSpPr>
          <p:nvPr/>
        </p:nvSpPr>
        <p:spPr>
          <a:xfrm>
            <a:off x="2947977" y="2969387"/>
            <a:ext cx="4810722" cy="700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600" dirty="0" smtClean="0"/>
              <a:t>총 </a:t>
            </a:r>
            <a:r>
              <a:rPr lang="en-US" altLang="ko-KR" sz="3600" dirty="0" smtClean="0"/>
              <a:t>130</a:t>
            </a:r>
            <a:r>
              <a:rPr lang="ko-KR" altLang="en-US" sz="3600" dirty="0" smtClean="0"/>
              <a:t>가족 신청</a:t>
            </a:r>
            <a:endParaRPr lang="ko-KR" altLang="en-US" sz="3600" dirty="0"/>
          </a:p>
        </p:txBody>
      </p:sp>
      <p:sp>
        <p:nvSpPr>
          <p:cNvPr id="33" name="제목 1"/>
          <p:cNvSpPr txBox="1">
            <a:spLocks/>
          </p:cNvSpPr>
          <p:nvPr/>
        </p:nvSpPr>
        <p:spPr>
          <a:xfrm>
            <a:off x="3386137" y="4050537"/>
            <a:ext cx="5916390" cy="1038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 smtClean="0"/>
              <a:t>우선순위 </a:t>
            </a:r>
            <a:r>
              <a:rPr lang="en-US" altLang="ko-KR" sz="3600" dirty="0" smtClean="0"/>
              <a:t>20</a:t>
            </a:r>
            <a:r>
              <a:rPr lang="ko-KR" altLang="en-US" sz="3600" dirty="0" smtClean="0"/>
              <a:t>가족 중 </a:t>
            </a:r>
            <a:r>
              <a:rPr lang="en-US" altLang="ko-KR" sz="3600" dirty="0" smtClean="0"/>
              <a:t>4</a:t>
            </a:r>
            <a:r>
              <a:rPr lang="ko-KR" altLang="en-US" sz="3600" dirty="0" smtClean="0"/>
              <a:t>가족</a:t>
            </a:r>
            <a:endParaRPr lang="en-US" altLang="ko-KR" sz="3600" dirty="0" smtClean="0"/>
          </a:p>
          <a:p>
            <a:pPr algn="l"/>
            <a:r>
              <a:rPr lang="ko-KR" altLang="en-US" sz="3600" dirty="0" smtClean="0"/>
              <a:t>신규참여가족 </a:t>
            </a:r>
            <a:r>
              <a:rPr lang="en-US" altLang="ko-KR" sz="3600" dirty="0" smtClean="0"/>
              <a:t>76</a:t>
            </a:r>
            <a:r>
              <a:rPr lang="ko-KR" altLang="en-US" sz="3600" dirty="0" smtClean="0"/>
              <a:t>가족 중 </a:t>
            </a:r>
            <a:r>
              <a:rPr lang="en-US" altLang="ko-KR" sz="3600" dirty="0" smtClean="0"/>
              <a:t>9</a:t>
            </a:r>
            <a:r>
              <a:rPr lang="ko-KR" altLang="en-US" sz="3600" dirty="0" smtClean="0"/>
              <a:t>가족 </a:t>
            </a:r>
            <a:endParaRPr lang="ko-KR" altLang="en-US" sz="3600" dirty="0"/>
          </a:p>
        </p:txBody>
      </p:sp>
      <p:sp>
        <p:nvSpPr>
          <p:cNvPr id="30" name="제목 1"/>
          <p:cNvSpPr txBox="1">
            <a:spLocks/>
          </p:cNvSpPr>
          <p:nvPr/>
        </p:nvSpPr>
        <p:spPr>
          <a:xfrm>
            <a:off x="3058712" y="1902751"/>
            <a:ext cx="4810722" cy="700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600" dirty="0" smtClean="0"/>
              <a:t>2024</a:t>
            </a:r>
            <a:r>
              <a:rPr lang="ko-KR" altLang="en-US" sz="3600" dirty="0" smtClean="0"/>
              <a:t>년 </a:t>
            </a:r>
            <a:r>
              <a:rPr lang="en-US" altLang="ko-KR" sz="3600" dirty="0" smtClean="0"/>
              <a:t>5</a:t>
            </a:r>
            <a:r>
              <a:rPr lang="ko-KR" altLang="en-US" sz="3600" dirty="0" smtClean="0"/>
              <a:t>월</a:t>
            </a:r>
            <a:r>
              <a:rPr lang="en-US" altLang="ko-KR" sz="3600" dirty="0" smtClean="0"/>
              <a:t>1</a:t>
            </a:r>
            <a:r>
              <a:rPr lang="ko-KR" altLang="en-US" sz="3600" dirty="0" smtClean="0"/>
              <a:t>일 </a:t>
            </a:r>
            <a:r>
              <a:rPr lang="en-US" altLang="ko-KR" sz="3600" dirty="0" smtClean="0"/>
              <a:t>- 14</a:t>
            </a:r>
            <a:r>
              <a:rPr lang="ko-KR" altLang="en-US" sz="3600" dirty="0" smtClean="0"/>
              <a:t>일</a:t>
            </a:r>
            <a:endParaRPr lang="ko-KR" altLang="en-US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1845" y="581912"/>
            <a:ext cx="2080853" cy="5821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392653" y="3669334"/>
            <a:ext cx="2971516" cy="3634466"/>
            <a:chOff x="8392653" y="3669334"/>
            <a:chExt cx="2971516" cy="363446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92653" y="4367896"/>
              <a:ext cx="1696294" cy="2935904"/>
              <a:chOff x="8392653" y="4367896"/>
              <a:chExt cx="1696294" cy="2935904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8392653" y="4367896"/>
                <a:ext cx="1696294" cy="2935904"/>
                <a:chOff x="8392653" y="4367896"/>
                <a:chExt cx="1696294" cy="2935904"/>
              </a:xfrm>
            </p:grpSpPr>
            <p:grpSp>
              <p:nvGrpSpPr>
                <p:cNvPr id="1005" name="그룹 1005"/>
                <p:cNvGrpSpPr/>
                <p:nvPr/>
              </p:nvGrpSpPr>
              <p:grpSpPr>
                <a:xfrm>
                  <a:off x="8392653" y="4367896"/>
                  <a:ext cx="1461818" cy="1745012"/>
                  <a:chOff x="8392653" y="4367896"/>
                  <a:chExt cx="1461818" cy="1745012"/>
                </a:xfrm>
              </p:grpSpPr>
              <p:pic>
                <p:nvPicPr>
                  <p:cNvPr id="10" name="Object 9"/>
                  <p:cNvPicPr>
                    <a:picLocks noChangeAspect="1"/>
                  </p:cNvPicPr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>
                    <a:off x="8392653" y="4367896"/>
                    <a:ext cx="1461818" cy="17450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06" name="그룹 1006"/>
                <p:cNvGrpSpPr/>
                <p:nvPr/>
              </p:nvGrpSpPr>
              <p:grpSpPr>
                <a:xfrm>
                  <a:off x="8901699" y="5935018"/>
                  <a:ext cx="1152984" cy="1339529"/>
                  <a:chOff x="8901699" y="5935018"/>
                  <a:chExt cx="1152984" cy="1339529"/>
                </a:xfrm>
              </p:grpSpPr>
              <p:pic>
                <p:nvPicPr>
                  <p:cNvPr id="13" name="Object 12"/>
                  <p:cNvPicPr>
                    <a:picLocks noChangeAspect="1"/>
                  </p:cNvPicPr>
                  <p:nvPr/>
                </p:nvPicPr>
                <p:blipFill>
                  <a:blip r:embed="rId5" cstate="print"/>
                  <a:stretch>
                    <a:fillRect/>
                  </a:stretch>
                </p:blipFill>
                <p:spPr>
                  <a:xfrm rot="180000">
                    <a:off x="8901699" y="5935018"/>
                    <a:ext cx="1152984" cy="1339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8315105" y="4802878"/>
                <a:ext cx="2107781" cy="1726533"/>
              </a:xfrm>
              <a:prstGeom prst="rect">
                <a:avLst/>
              </a:prstGeom>
            </p:spPr>
          </p:pic>
          <p:grpSp>
            <p:nvGrpSpPr>
              <p:cNvPr id="1007" name="그룹 1007"/>
              <p:cNvGrpSpPr/>
              <p:nvPr/>
            </p:nvGrpSpPr>
            <p:grpSpPr>
              <a:xfrm>
                <a:off x="8857824" y="4694805"/>
                <a:ext cx="534693" cy="328168"/>
                <a:chOff x="8857824" y="4694805"/>
                <a:chExt cx="534693" cy="328168"/>
              </a:xfrm>
            </p:grpSpPr>
            <p:pic>
              <p:nvPicPr>
                <p:cNvPr id="18" name="Object 17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8857824" y="4694805"/>
                  <a:ext cx="534693" cy="32816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8" name="그룹 1008"/>
            <p:cNvGrpSpPr/>
            <p:nvPr/>
          </p:nvGrpSpPr>
          <p:grpSpPr>
            <a:xfrm>
              <a:off x="8821311" y="3669334"/>
              <a:ext cx="2535271" cy="2208854"/>
              <a:chOff x="8821311" y="3669334"/>
              <a:chExt cx="2535271" cy="2208854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8821311" y="3669334"/>
                <a:ext cx="2535271" cy="220885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4300834" y="190183"/>
            <a:ext cx="3888196" cy="1303230"/>
            <a:chOff x="4300834" y="190183"/>
            <a:chExt cx="3888196" cy="1303230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50612" y="484151"/>
              <a:ext cx="3048730" cy="790463"/>
            </a:xfrm>
            <a:prstGeom prst="rect">
              <a:avLst/>
            </a:prstGeom>
          </p:spPr>
        </p:pic>
        <p:grpSp>
          <p:nvGrpSpPr>
            <p:cNvPr id="1010" name="그룹 1010"/>
            <p:cNvGrpSpPr/>
            <p:nvPr/>
          </p:nvGrpSpPr>
          <p:grpSpPr>
            <a:xfrm>
              <a:off x="7370897" y="527428"/>
              <a:ext cx="818133" cy="579510"/>
              <a:chOff x="7370897" y="527428"/>
              <a:chExt cx="818133" cy="579510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7370897" y="527428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5166291" y="1089622"/>
              <a:ext cx="776798" cy="403791"/>
              <a:chOff x="5166291" y="1089622"/>
              <a:chExt cx="776798" cy="403791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166291" y="108962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5780021" y="190183"/>
              <a:ext cx="780766" cy="381069"/>
              <a:chOff x="5780021" y="190183"/>
              <a:chExt cx="780766" cy="38106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780021" y="19018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300834" y="191131"/>
              <a:ext cx="577350" cy="829227"/>
              <a:chOff x="4300834" y="191131"/>
              <a:chExt cx="577350" cy="829227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300834" y="191131"/>
                <a:ext cx="577350" cy="829227"/>
              </a:xfrm>
              <a:prstGeom prst="rect">
                <a:avLst/>
              </a:prstGeom>
            </p:spPr>
          </p:pic>
        </p:grpSp>
      </p:grp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637836" y="1370537"/>
            <a:ext cx="8229600" cy="5042573"/>
          </a:xfrm>
        </p:spPr>
        <p:txBody>
          <a:bodyPr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ko-KR" altLang="en-US" dirty="0" smtClean="0"/>
              <a:t>선정 </a:t>
            </a:r>
            <a:r>
              <a:rPr lang="en-US" altLang="ko-KR" dirty="0" smtClean="0"/>
              <a:t>1.</a:t>
            </a:r>
            <a:r>
              <a:rPr lang="ko-KR" altLang="en-US" dirty="0" smtClean="0"/>
              <a:t>이</a:t>
            </a:r>
            <a:r>
              <a:rPr lang="en-US" altLang="ko-KR" dirty="0" smtClean="0"/>
              <a:t>*</a:t>
            </a:r>
            <a:r>
              <a:rPr lang="ko-KR" altLang="en-US" dirty="0" smtClean="0"/>
              <a:t>지</a:t>
            </a:r>
            <a:r>
              <a:rPr lang="en-US" altLang="ko-KR" dirty="0" smtClean="0"/>
              <a:t>(7891)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2.</a:t>
            </a:r>
            <a:r>
              <a:rPr lang="ko-KR" altLang="en-US" dirty="0" smtClean="0"/>
              <a:t>한</a:t>
            </a:r>
            <a:r>
              <a:rPr lang="en-US" altLang="ko-KR" dirty="0" smtClean="0"/>
              <a:t>* (6551)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3.</a:t>
            </a:r>
            <a:r>
              <a:rPr lang="ko-KR" altLang="en-US" dirty="0" smtClean="0"/>
              <a:t>이</a:t>
            </a:r>
            <a:r>
              <a:rPr lang="en-US" altLang="ko-KR" dirty="0" smtClean="0"/>
              <a:t>*</a:t>
            </a:r>
            <a:r>
              <a:rPr lang="ko-KR" altLang="en-US" dirty="0" smtClean="0"/>
              <a:t>원</a:t>
            </a:r>
            <a:r>
              <a:rPr lang="en-US" altLang="ko-KR" dirty="0" smtClean="0"/>
              <a:t>(5025)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4.</a:t>
            </a:r>
            <a:r>
              <a:rPr lang="ko-KR" altLang="en-US" dirty="0" smtClean="0"/>
              <a:t>이</a:t>
            </a:r>
            <a:r>
              <a:rPr lang="en-US" altLang="ko-KR" dirty="0" smtClean="0"/>
              <a:t>*</a:t>
            </a:r>
            <a:r>
              <a:rPr lang="ko-KR" altLang="en-US" dirty="0" smtClean="0"/>
              <a:t>영</a:t>
            </a:r>
            <a:r>
              <a:rPr lang="en-US" altLang="ko-KR" dirty="0" smtClean="0"/>
              <a:t>(8501)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1845" y="581912"/>
            <a:ext cx="2080853" cy="5821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392653" y="3669334"/>
            <a:ext cx="2971516" cy="3634466"/>
            <a:chOff x="8392653" y="3669334"/>
            <a:chExt cx="2971516" cy="363446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92653" y="4367896"/>
              <a:ext cx="1696294" cy="2935904"/>
              <a:chOff x="8392653" y="4367896"/>
              <a:chExt cx="1696294" cy="2935904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8392653" y="4367896"/>
                <a:ext cx="1696294" cy="2935904"/>
                <a:chOff x="8392653" y="4367896"/>
                <a:chExt cx="1696294" cy="2935904"/>
              </a:xfrm>
            </p:grpSpPr>
            <p:grpSp>
              <p:nvGrpSpPr>
                <p:cNvPr id="1005" name="그룹 1005"/>
                <p:cNvGrpSpPr/>
                <p:nvPr/>
              </p:nvGrpSpPr>
              <p:grpSpPr>
                <a:xfrm>
                  <a:off x="8392653" y="4367896"/>
                  <a:ext cx="1461818" cy="1745012"/>
                  <a:chOff x="8392653" y="4367896"/>
                  <a:chExt cx="1461818" cy="1745012"/>
                </a:xfrm>
              </p:grpSpPr>
              <p:pic>
                <p:nvPicPr>
                  <p:cNvPr id="10" name="Object 9"/>
                  <p:cNvPicPr>
                    <a:picLocks noChangeAspect="1"/>
                  </p:cNvPicPr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>
                    <a:off x="8392653" y="4367896"/>
                    <a:ext cx="1461818" cy="17450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06" name="그룹 1006"/>
                <p:cNvGrpSpPr/>
                <p:nvPr/>
              </p:nvGrpSpPr>
              <p:grpSpPr>
                <a:xfrm>
                  <a:off x="8901699" y="5935018"/>
                  <a:ext cx="1152984" cy="1339529"/>
                  <a:chOff x="8901699" y="5935018"/>
                  <a:chExt cx="1152984" cy="1339529"/>
                </a:xfrm>
              </p:grpSpPr>
              <p:pic>
                <p:nvPicPr>
                  <p:cNvPr id="13" name="Object 12"/>
                  <p:cNvPicPr>
                    <a:picLocks noChangeAspect="1"/>
                  </p:cNvPicPr>
                  <p:nvPr/>
                </p:nvPicPr>
                <p:blipFill>
                  <a:blip r:embed="rId5" cstate="print"/>
                  <a:stretch>
                    <a:fillRect/>
                  </a:stretch>
                </p:blipFill>
                <p:spPr>
                  <a:xfrm rot="180000">
                    <a:off x="8901699" y="5935018"/>
                    <a:ext cx="1152984" cy="1339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8315105" y="4802878"/>
                <a:ext cx="2107781" cy="1726533"/>
              </a:xfrm>
              <a:prstGeom prst="rect">
                <a:avLst/>
              </a:prstGeom>
            </p:spPr>
          </p:pic>
          <p:grpSp>
            <p:nvGrpSpPr>
              <p:cNvPr id="1007" name="그룹 1007"/>
              <p:cNvGrpSpPr/>
              <p:nvPr/>
            </p:nvGrpSpPr>
            <p:grpSpPr>
              <a:xfrm>
                <a:off x="8857824" y="4694805"/>
                <a:ext cx="534693" cy="328168"/>
                <a:chOff x="8857824" y="4694805"/>
                <a:chExt cx="534693" cy="328168"/>
              </a:xfrm>
            </p:grpSpPr>
            <p:pic>
              <p:nvPicPr>
                <p:cNvPr id="18" name="Object 17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8857824" y="4694805"/>
                  <a:ext cx="534693" cy="32816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8" name="그룹 1008"/>
            <p:cNvGrpSpPr/>
            <p:nvPr/>
          </p:nvGrpSpPr>
          <p:grpSpPr>
            <a:xfrm>
              <a:off x="8821311" y="3669334"/>
              <a:ext cx="2535271" cy="2208854"/>
              <a:chOff x="8821311" y="3669334"/>
              <a:chExt cx="2535271" cy="2208854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8821311" y="3669334"/>
                <a:ext cx="2535271" cy="220885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4300834" y="190183"/>
            <a:ext cx="3888196" cy="1303230"/>
            <a:chOff x="4300834" y="190183"/>
            <a:chExt cx="3888196" cy="1303230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50610" y="481265"/>
              <a:ext cx="3048663" cy="798416"/>
            </a:xfrm>
            <a:prstGeom prst="rect">
              <a:avLst/>
            </a:prstGeom>
          </p:spPr>
        </p:pic>
        <p:grpSp>
          <p:nvGrpSpPr>
            <p:cNvPr id="1010" name="그룹 1010"/>
            <p:cNvGrpSpPr/>
            <p:nvPr/>
          </p:nvGrpSpPr>
          <p:grpSpPr>
            <a:xfrm>
              <a:off x="7370897" y="527428"/>
              <a:ext cx="818133" cy="579510"/>
              <a:chOff x="7370897" y="527428"/>
              <a:chExt cx="818133" cy="579510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7370897" y="527428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5166291" y="1089622"/>
              <a:ext cx="776798" cy="403791"/>
              <a:chOff x="5166291" y="1089622"/>
              <a:chExt cx="776798" cy="403791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166291" y="108962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5780021" y="190183"/>
              <a:ext cx="780766" cy="381069"/>
              <a:chOff x="5780021" y="190183"/>
              <a:chExt cx="780766" cy="38106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780021" y="19018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300834" y="191131"/>
              <a:ext cx="577350" cy="829227"/>
              <a:chOff x="4300834" y="191131"/>
              <a:chExt cx="577350" cy="829227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300834" y="191131"/>
                <a:ext cx="577350" cy="829227"/>
              </a:xfrm>
              <a:prstGeom prst="rect">
                <a:avLst/>
              </a:prstGeom>
            </p:spPr>
          </p:pic>
        </p:grpSp>
      </p:grpSp>
      <p:sp>
        <p:nvSpPr>
          <p:cNvPr id="27" name="제목 4"/>
          <p:cNvSpPr txBox="1">
            <a:spLocks/>
          </p:cNvSpPr>
          <p:nvPr/>
        </p:nvSpPr>
        <p:spPr>
          <a:xfrm>
            <a:off x="637836" y="1370537"/>
            <a:ext cx="8229600" cy="5042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ko-KR" altLang="en-US" dirty="0"/>
              <a:t>선정 </a:t>
            </a:r>
            <a:r>
              <a:rPr lang="en-US" altLang="ko-KR" dirty="0" smtClean="0"/>
              <a:t>5</a:t>
            </a:r>
            <a:r>
              <a:rPr lang="en-US" altLang="ko-KR" dirty="0" smtClean="0"/>
              <a:t>.</a:t>
            </a:r>
            <a:r>
              <a:rPr lang="ko-KR" altLang="en-US" dirty="0" smtClean="0"/>
              <a:t>임</a:t>
            </a:r>
            <a:r>
              <a:rPr lang="en-US" altLang="ko-KR" dirty="0" smtClean="0"/>
              <a:t>*</a:t>
            </a:r>
            <a:r>
              <a:rPr lang="ko-KR" altLang="en-US" dirty="0" smtClean="0"/>
              <a:t>민</a:t>
            </a:r>
            <a:r>
              <a:rPr lang="en-US" altLang="ko-KR" dirty="0" smtClean="0"/>
              <a:t>(1662)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김</a:t>
            </a:r>
            <a:r>
              <a:rPr lang="en-US" altLang="ko-KR" dirty="0"/>
              <a:t>*</a:t>
            </a:r>
            <a:r>
              <a:rPr lang="ko-KR" altLang="en-US" dirty="0" smtClean="0"/>
              <a:t>재</a:t>
            </a:r>
            <a:r>
              <a:rPr lang="en-US" altLang="ko-KR" dirty="0" smtClean="0"/>
              <a:t>(2252)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7</a:t>
            </a:r>
            <a:r>
              <a:rPr lang="en-US" altLang="ko-KR" dirty="0" smtClean="0"/>
              <a:t>.</a:t>
            </a:r>
            <a:r>
              <a:rPr lang="ko-KR" altLang="en-US" dirty="0" smtClean="0"/>
              <a:t>강</a:t>
            </a:r>
            <a:r>
              <a:rPr lang="en-US" altLang="ko-KR" dirty="0" smtClean="0"/>
              <a:t>*</a:t>
            </a:r>
            <a:r>
              <a:rPr lang="ko-KR" altLang="en-US" dirty="0" smtClean="0"/>
              <a:t>찬</a:t>
            </a:r>
            <a:r>
              <a:rPr lang="en-US" altLang="ko-KR" dirty="0" smtClean="0"/>
              <a:t>(8082)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8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r>
              <a:rPr lang="ko-KR" altLang="en-US" dirty="0"/>
              <a:t>오</a:t>
            </a:r>
            <a:r>
              <a:rPr lang="en-US" altLang="ko-KR" dirty="0"/>
              <a:t>*</a:t>
            </a:r>
            <a:r>
              <a:rPr lang="ko-KR" altLang="en-US" dirty="0"/>
              <a:t>후</a:t>
            </a:r>
            <a:r>
              <a:rPr lang="en-US" altLang="ko-KR" dirty="0"/>
              <a:t>(</a:t>
            </a:r>
            <a:r>
              <a:rPr lang="en-US" altLang="ko-KR" dirty="0" smtClean="0"/>
              <a:t>2119)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1845" y="581912"/>
            <a:ext cx="2080853" cy="5821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392653" y="3669334"/>
            <a:ext cx="2971516" cy="3634466"/>
            <a:chOff x="8392653" y="3669334"/>
            <a:chExt cx="2971516" cy="363446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92653" y="4367896"/>
              <a:ext cx="1696294" cy="2935904"/>
              <a:chOff x="8392653" y="4367896"/>
              <a:chExt cx="1696294" cy="2935904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8392653" y="4367896"/>
                <a:ext cx="1696294" cy="2935904"/>
                <a:chOff x="8392653" y="4367896"/>
                <a:chExt cx="1696294" cy="2935904"/>
              </a:xfrm>
            </p:grpSpPr>
            <p:grpSp>
              <p:nvGrpSpPr>
                <p:cNvPr id="1005" name="그룹 1005"/>
                <p:cNvGrpSpPr/>
                <p:nvPr/>
              </p:nvGrpSpPr>
              <p:grpSpPr>
                <a:xfrm>
                  <a:off x="8392653" y="4367896"/>
                  <a:ext cx="1461818" cy="1745012"/>
                  <a:chOff x="8392653" y="4367896"/>
                  <a:chExt cx="1461818" cy="1745012"/>
                </a:xfrm>
              </p:grpSpPr>
              <p:pic>
                <p:nvPicPr>
                  <p:cNvPr id="10" name="Object 9"/>
                  <p:cNvPicPr>
                    <a:picLocks noChangeAspect="1"/>
                  </p:cNvPicPr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>
                    <a:off x="8392653" y="4367896"/>
                    <a:ext cx="1461818" cy="17450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06" name="그룹 1006"/>
                <p:cNvGrpSpPr/>
                <p:nvPr/>
              </p:nvGrpSpPr>
              <p:grpSpPr>
                <a:xfrm>
                  <a:off x="8901699" y="5935018"/>
                  <a:ext cx="1152984" cy="1339529"/>
                  <a:chOff x="8901699" y="5935018"/>
                  <a:chExt cx="1152984" cy="1339529"/>
                </a:xfrm>
              </p:grpSpPr>
              <p:pic>
                <p:nvPicPr>
                  <p:cNvPr id="13" name="Object 12"/>
                  <p:cNvPicPr>
                    <a:picLocks noChangeAspect="1"/>
                  </p:cNvPicPr>
                  <p:nvPr/>
                </p:nvPicPr>
                <p:blipFill>
                  <a:blip r:embed="rId5" cstate="print"/>
                  <a:stretch>
                    <a:fillRect/>
                  </a:stretch>
                </p:blipFill>
                <p:spPr>
                  <a:xfrm rot="180000">
                    <a:off x="8901699" y="5935018"/>
                    <a:ext cx="1152984" cy="1339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8315105" y="4802878"/>
                <a:ext cx="2107781" cy="1726533"/>
              </a:xfrm>
              <a:prstGeom prst="rect">
                <a:avLst/>
              </a:prstGeom>
            </p:spPr>
          </p:pic>
          <p:grpSp>
            <p:nvGrpSpPr>
              <p:cNvPr id="1007" name="그룹 1007"/>
              <p:cNvGrpSpPr/>
              <p:nvPr/>
            </p:nvGrpSpPr>
            <p:grpSpPr>
              <a:xfrm>
                <a:off x="8857824" y="4694805"/>
                <a:ext cx="534693" cy="328168"/>
                <a:chOff x="8857824" y="4694805"/>
                <a:chExt cx="534693" cy="328168"/>
              </a:xfrm>
            </p:grpSpPr>
            <p:pic>
              <p:nvPicPr>
                <p:cNvPr id="18" name="Object 17"/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8857824" y="4694805"/>
                  <a:ext cx="534693" cy="32816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8" name="그룹 1008"/>
            <p:cNvGrpSpPr/>
            <p:nvPr/>
          </p:nvGrpSpPr>
          <p:grpSpPr>
            <a:xfrm>
              <a:off x="8821311" y="3669334"/>
              <a:ext cx="2535271" cy="2208854"/>
              <a:chOff x="8821311" y="3669334"/>
              <a:chExt cx="2535271" cy="2208854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8821311" y="3669334"/>
                <a:ext cx="2535271" cy="220885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4300834" y="190183"/>
            <a:ext cx="3888196" cy="1303230"/>
            <a:chOff x="4300834" y="190183"/>
            <a:chExt cx="3888196" cy="1303230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50610" y="481265"/>
              <a:ext cx="3048663" cy="798416"/>
            </a:xfrm>
            <a:prstGeom prst="rect">
              <a:avLst/>
            </a:prstGeom>
          </p:spPr>
        </p:pic>
        <p:grpSp>
          <p:nvGrpSpPr>
            <p:cNvPr id="1010" name="그룹 1010"/>
            <p:cNvGrpSpPr/>
            <p:nvPr/>
          </p:nvGrpSpPr>
          <p:grpSpPr>
            <a:xfrm>
              <a:off x="7370897" y="527428"/>
              <a:ext cx="818133" cy="579510"/>
              <a:chOff x="7370897" y="527428"/>
              <a:chExt cx="818133" cy="579510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7370897" y="527428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5166291" y="1089622"/>
              <a:ext cx="776798" cy="403791"/>
              <a:chOff x="5166291" y="1089622"/>
              <a:chExt cx="776798" cy="403791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166291" y="108962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5780021" y="190183"/>
              <a:ext cx="780766" cy="381069"/>
              <a:chOff x="5780021" y="190183"/>
              <a:chExt cx="780766" cy="38106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780021" y="19018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4300834" y="191131"/>
              <a:ext cx="577350" cy="829227"/>
              <a:chOff x="4300834" y="191131"/>
              <a:chExt cx="577350" cy="829227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300834" y="191131"/>
                <a:ext cx="577350" cy="829227"/>
              </a:xfrm>
              <a:prstGeom prst="rect">
                <a:avLst/>
              </a:prstGeom>
            </p:spPr>
          </p:pic>
        </p:grpSp>
      </p:grpSp>
      <p:sp>
        <p:nvSpPr>
          <p:cNvPr id="27" name="제목 4"/>
          <p:cNvSpPr txBox="1">
            <a:spLocks/>
          </p:cNvSpPr>
          <p:nvPr/>
        </p:nvSpPr>
        <p:spPr>
          <a:xfrm>
            <a:off x="637836" y="1370537"/>
            <a:ext cx="8229600" cy="5042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ko-KR" altLang="en-US" dirty="0"/>
              <a:t>선정 </a:t>
            </a:r>
            <a:r>
              <a:rPr lang="en-US" altLang="ko-KR" dirty="0" smtClean="0"/>
              <a:t>9</a:t>
            </a:r>
            <a:r>
              <a:rPr lang="en-US" altLang="ko-KR" dirty="0" smtClean="0"/>
              <a:t>.</a:t>
            </a:r>
            <a:r>
              <a:rPr lang="ko-KR" altLang="en-US" dirty="0" smtClean="0"/>
              <a:t>신</a:t>
            </a:r>
            <a:r>
              <a:rPr lang="en-US" altLang="ko-KR" dirty="0" smtClean="0"/>
              <a:t>*</a:t>
            </a:r>
            <a:r>
              <a:rPr lang="ko-KR" altLang="en-US" dirty="0" smtClean="0"/>
              <a:t>서</a:t>
            </a:r>
            <a:r>
              <a:rPr lang="en-US" altLang="ko-KR" dirty="0" smtClean="0"/>
              <a:t>(6248)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10</a:t>
            </a:r>
            <a:r>
              <a:rPr lang="en-US" altLang="ko-KR" dirty="0" smtClean="0"/>
              <a:t>.</a:t>
            </a:r>
            <a:r>
              <a:rPr lang="ko-KR" altLang="en-US" dirty="0" smtClean="0"/>
              <a:t>박</a:t>
            </a:r>
            <a:r>
              <a:rPr lang="en-US" altLang="ko-KR" dirty="0" smtClean="0"/>
              <a:t>*</a:t>
            </a:r>
            <a:r>
              <a:rPr lang="ko-KR" altLang="en-US" dirty="0" smtClean="0"/>
              <a:t>우</a:t>
            </a:r>
            <a:r>
              <a:rPr lang="en-US" altLang="ko-KR" dirty="0" smtClean="0"/>
              <a:t>(7667)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11</a:t>
            </a:r>
            <a:r>
              <a:rPr lang="en-US" altLang="ko-KR" dirty="0" smtClean="0"/>
              <a:t>.</a:t>
            </a:r>
            <a:r>
              <a:rPr lang="ko-KR" altLang="en-US" dirty="0" smtClean="0"/>
              <a:t>안</a:t>
            </a:r>
            <a:r>
              <a:rPr lang="en-US" altLang="ko-KR" dirty="0" smtClean="0"/>
              <a:t>*</a:t>
            </a:r>
            <a:r>
              <a:rPr lang="ko-KR" altLang="en-US" dirty="0" smtClean="0"/>
              <a:t>율</a:t>
            </a:r>
            <a:r>
              <a:rPr lang="en-US" altLang="ko-KR" dirty="0" smtClean="0"/>
              <a:t>(7157)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선정 </a:t>
            </a:r>
            <a:r>
              <a:rPr lang="en-US" altLang="ko-KR" dirty="0" smtClean="0"/>
              <a:t>12</a:t>
            </a:r>
            <a:r>
              <a:rPr lang="en-US" altLang="ko-KR" dirty="0" smtClean="0"/>
              <a:t>.</a:t>
            </a:r>
            <a:r>
              <a:rPr lang="ko-KR" altLang="en-US" dirty="0" smtClean="0"/>
              <a:t>유</a:t>
            </a:r>
            <a:r>
              <a:rPr lang="en-US" altLang="ko-KR" dirty="0" smtClean="0"/>
              <a:t>*</a:t>
            </a:r>
            <a:r>
              <a:rPr lang="ko-KR" altLang="en-US" dirty="0" smtClean="0"/>
              <a:t>선</a:t>
            </a:r>
            <a:r>
              <a:rPr lang="en-US" altLang="ko-KR" dirty="0" smtClean="0"/>
              <a:t>(3925)</a:t>
            </a:r>
            <a:endParaRPr lang="en-US" altLang="ko-KR" dirty="0" smtClean="0"/>
          </a:p>
          <a:p>
            <a:pPr algn="l">
              <a:lnSpc>
                <a:spcPct val="200000"/>
              </a:lnSpc>
            </a:pPr>
            <a:r>
              <a:rPr lang="ko-KR" altLang="en-US" dirty="0"/>
              <a:t>선정 </a:t>
            </a:r>
            <a:r>
              <a:rPr lang="en-US" altLang="ko-KR" dirty="0" smtClean="0"/>
              <a:t>13</a:t>
            </a:r>
            <a:r>
              <a:rPr lang="en-US" altLang="ko-KR" dirty="0" smtClean="0"/>
              <a:t>.</a:t>
            </a:r>
            <a:r>
              <a:rPr lang="ko-KR" altLang="en-US" dirty="0" smtClean="0"/>
              <a:t>이</a:t>
            </a:r>
            <a:r>
              <a:rPr lang="en-US" altLang="ko-KR" dirty="0" smtClean="0"/>
              <a:t>*</a:t>
            </a:r>
            <a:r>
              <a:rPr lang="ko-KR" altLang="en-US" dirty="0" smtClean="0"/>
              <a:t>이</a:t>
            </a:r>
            <a:r>
              <a:rPr lang="en-US" altLang="ko-KR" dirty="0" smtClean="0"/>
              <a:t>(5401)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6280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392653" y="3669334"/>
            <a:ext cx="2971516" cy="3634466"/>
            <a:chOff x="8392653" y="3669334"/>
            <a:chExt cx="2971516" cy="363446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92653" y="4367896"/>
              <a:ext cx="1696294" cy="2935904"/>
              <a:chOff x="8392653" y="4367896"/>
              <a:chExt cx="1696294" cy="2935904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8392653" y="4367896"/>
                <a:ext cx="1696294" cy="2935904"/>
                <a:chOff x="8392653" y="4367896"/>
                <a:chExt cx="1696294" cy="2935904"/>
              </a:xfrm>
            </p:grpSpPr>
            <p:grpSp>
              <p:nvGrpSpPr>
                <p:cNvPr id="1005" name="그룹 1005"/>
                <p:cNvGrpSpPr/>
                <p:nvPr/>
              </p:nvGrpSpPr>
              <p:grpSpPr>
                <a:xfrm>
                  <a:off x="8392653" y="4367896"/>
                  <a:ext cx="1461818" cy="1745012"/>
                  <a:chOff x="8392653" y="4367896"/>
                  <a:chExt cx="1461818" cy="1745012"/>
                </a:xfrm>
              </p:grpSpPr>
              <p:pic>
                <p:nvPicPr>
                  <p:cNvPr id="9" name="Object 8"/>
                  <p:cNvPicPr>
                    <a:picLocks noChangeAspect="1"/>
                  </p:cNvPicPr>
                  <p:nvPr/>
                </p:nvPicPr>
                <p:blipFill>
                  <a:blip r:embed="rId3" cstate="print"/>
                  <a:stretch>
                    <a:fillRect/>
                  </a:stretch>
                </p:blipFill>
                <p:spPr>
                  <a:xfrm>
                    <a:off x="8392653" y="4367896"/>
                    <a:ext cx="1461818" cy="17450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06" name="그룹 1006"/>
                <p:cNvGrpSpPr/>
                <p:nvPr/>
              </p:nvGrpSpPr>
              <p:grpSpPr>
                <a:xfrm>
                  <a:off x="8901699" y="5935018"/>
                  <a:ext cx="1152984" cy="1339529"/>
                  <a:chOff x="8901699" y="5935018"/>
                  <a:chExt cx="1152984" cy="1339529"/>
                </a:xfrm>
              </p:grpSpPr>
              <p:pic>
                <p:nvPicPr>
                  <p:cNvPr id="12" name="Object 11"/>
                  <p:cNvPicPr>
                    <a:picLocks noChangeAspect="1"/>
                  </p:cNvPicPr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 rot="180000">
                    <a:off x="8901699" y="5935018"/>
                    <a:ext cx="1152984" cy="1339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8315105" y="4802878"/>
                <a:ext cx="2107781" cy="1726533"/>
              </a:xfrm>
              <a:prstGeom prst="rect">
                <a:avLst/>
              </a:prstGeom>
            </p:spPr>
          </p:pic>
          <p:grpSp>
            <p:nvGrpSpPr>
              <p:cNvPr id="1007" name="그룹 1007"/>
              <p:cNvGrpSpPr/>
              <p:nvPr/>
            </p:nvGrpSpPr>
            <p:grpSpPr>
              <a:xfrm>
                <a:off x="8857824" y="4694805"/>
                <a:ext cx="534693" cy="328168"/>
                <a:chOff x="8857824" y="4694805"/>
                <a:chExt cx="534693" cy="328168"/>
              </a:xfrm>
            </p:grpSpPr>
            <p:pic>
              <p:nvPicPr>
                <p:cNvPr id="17" name="Object 16"/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8857824" y="4694805"/>
                  <a:ext cx="534693" cy="32816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8" name="그룹 1008"/>
            <p:cNvGrpSpPr/>
            <p:nvPr/>
          </p:nvGrpSpPr>
          <p:grpSpPr>
            <a:xfrm>
              <a:off x="8821311" y="3669334"/>
              <a:ext cx="2535271" cy="2208854"/>
              <a:chOff x="8821311" y="3669334"/>
              <a:chExt cx="2535271" cy="2208854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8821311" y="3669334"/>
                <a:ext cx="2535271" cy="220885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5990214" y="296003"/>
            <a:ext cx="3888196" cy="1303230"/>
            <a:chOff x="5990214" y="296003"/>
            <a:chExt cx="3888196" cy="130323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39991" y="587085"/>
              <a:ext cx="3044463" cy="798416"/>
            </a:xfrm>
            <a:prstGeom prst="rect">
              <a:avLst/>
            </a:prstGeom>
          </p:spPr>
        </p:pic>
        <p:grpSp>
          <p:nvGrpSpPr>
            <p:cNvPr id="1010" name="그룹 1010"/>
            <p:cNvGrpSpPr/>
            <p:nvPr/>
          </p:nvGrpSpPr>
          <p:grpSpPr>
            <a:xfrm>
              <a:off x="9060278" y="633248"/>
              <a:ext cx="818133" cy="579510"/>
              <a:chOff x="9060278" y="633248"/>
              <a:chExt cx="818133" cy="579510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9060278" y="633248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6855672" y="1195442"/>
              <a:ext cx="776798" cy="403791"/>
              <a:chOff x="6855672" y="1195442"/>
              <a:chExt cx="776798" cy="403791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6855672" y="119544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7469402" y="296003"/>
              <a:ext cx="780766" cy="381069"/>
              <a:chOff x="7469402" y="296003"/>
              <a:chExt cx="780766" cy="381069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7469402" y="29600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5990214" y="296951"/>
              <a:ext cx="577350" cy="829227"/>
              <a:chOff x="5990214" y="296951"/>
              <a:chExt cx="577350" cy="829227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990214" y="296951"/>
                <a:ext cx="577350" cy="829227"/>
              </a:xfrm>
              <a:prstGeom prst="rect">
                <a:avLst/>
              </a:prstGeom>
            </p:spPr>
          </p:pic>
        </p:grpSp>
      </p:grpSp>
      <p:sp>
        <p:nvSpPr>
          <p:cNvPr id="26" name="제목 4"/>
          <p:cNvSpPr txBox="1">
            <a:spLocks/>
          </p:cNvSpPr>
          <p:nvPr/>
        </p:nvSpPr>
        <p:spPr>
          <a:xfrm>
            <a:off x="637836" y="1370537"/>
            <a:ext cx="8229600" cy="5042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ko-KR" altLang="en-US" dirty="0" smtClean="0"/>
              <a:t>대기</a:t>
            </a:r>
            <a:r>
              <a:rPr lang="en-US" altLang="ko-KR" dirty="0"/>
              <a:t> </a:t>
            </a:r>
            <a:r>
              <a:rPr lang="en-US" altLang="ko-KR" dirty="0" smtClean="0"/>
              <a:t>1.</a:t>
            </a:r>
            <a:r>
              <a:rPr lang="ko-KR" altLang="en-US" dirty="0" smtClean="0"/>
              <a:t>임</a:t>
            </a:r>
            <a:r>
              <a:rPr lang="en-US" altLang="ko-KR" dirty="0" smtClean="0"/>
              <a:t>*</a:t>
            </a:r>
            <a:r>
              <a:rPr lang="ko-KR" altLang="en-US" dirty="0" smtClean="0"/>
              <a:t>욱</a:t>
            </a:r>
            <a:r>
              <a:rPr lang="en-US" altLang="ko-KR" dirty="0"/>
              <a:t>(</a:t>
            </a:r>
            <a:r>
              <a:rPr lang="en-US" altLang="ko-KR" dirty="0" smtClean="0"/>
              <a:t>6414)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2.</a:t>
            </a:r>
            <a:r>
              <a:rPr lang="ko-KR" altLang="en-US" dirty="0" smtClean="0"/>
              <a:t>박</a:t>
            </a:r>
            <a:r>
              <a:rPr lang="en-US" altLang="ko-KR" dirty="0" smtClean="0"/>
              <a:t>*</a:t>
            </a:r>
            <a:r>
              <a:rPr lang="ko-KR" altLang="en-US" dirty="0" smtClean="0"/>
              <a:t>호</a:t>
            </a:r>
            <a:r>
              <a:rPr lang="en-US" altLang="ko-KR" dirty="0" smtClean="0"/>
              <a:t>(9750)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3.</a:t>
            </a:r>
            <a:r>
              <a:rPr lang="ko-KR" altLang="en-US" dirty="0" smtClean="0"/>
              <a:t>홍</a:t>
            </a:r>
            <a:r>
              <a:rPr lang="en-US" altLang="ko-KR" dirty="0" smtClean="0"/>
              <a:t>*</a:t>
            </a:r>
            <a:r>
              <a:rPr lang="ko-KR" altLang="en-US" dirty="0" smtClean="0"/>
              <a:t>원</a:t>
            </a:r>
            <a:r>
              <a:rPr lang="en-US" altLang="ko-KR" dirty="0" smtClean="0"/>
              <a:t>(1202)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4.</a:t>
            </a:r>
            <a:r>
              <a:rPr lang="ko-KR" altLang="en-US" dirty="0" smtClean="0"/>
              <a:t>전</a:t>
            </a:r>
            <a:r>
              <a:rPr lang="en-US" altLang="ko-KR" dirty="0"/>
              <a:t>*</a:t>
            </a:r>
            <a:r>
              <a:rPr lang="ko-KR" altLang="en-US" dirty="0" smtClean="0"/>
              <a:t>자</a:t>
            </a:r>
            <a:r>
              <a:rPr lang="en-US" altLang="ko-KR" dirty="0" smtClean="0"/>
              <a:t>(3474)</a:t>
            </a:r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392653" y="3669334"/>
            <a:ext cx="2971516" cy="3634466"/>
            <a:chOff x="8392653" y="3669334"/>
            <a:chExt cx="2971516" cy="363446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92653" y="4367896"/>
              <a:ext cx="1696294" cy="2935904"/>
              <a:chOff x="8392653" y="4367896"/>
              <a:chExt cx="1696294" cy="2935904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8392653" y="4367896"/>
                <a:ext cx="1696294" cy="2935904"/>
                <a:chOff x="8392653" y="4367896"/>
                <a:chExt cx="1696294" cy="2935904"/>
              </a:xfrm>
            </p:grpSpPr>
            <p:grpSp>
              <p:nvGrpSpPr>
                <p:cNvPr id="1005" name="그룹 1005"/>
                <p:cNvGrpSpPr/>
                <p:nvPr/>
              </p:nvGrpSpPr>
              <p:grpSpPr>
                <a:xfrm>
                  <a:off x="8392653" y="4367896"/>
                  <a:ext cx="1461818" cy="1745012"/>
                  <a:chOff x="8392653" y="4367896"/>
                  <a:chExt cx="1461818" cy="1745012"/>
                </a:xfrm>
              </p:grpSpPr>
              <p:pic>
                <p:nvPicPr>
                  <p:cNvPr id="9" name="Object 8"/>
                  <p:cNvPicPr>
                    <a:picLocks noChangeAspect="1"/>
                  </p:cNvPicPr>
                  <p:nvPr/>
                </p:nvPicPr>
                <p:blipFill>
                  <a:blip r:embed="rId3" cstate="print"/>
                  <a:stretch>
                    <a:fillRect/>
                  </a:stretch>
                </p:blipFill>
                <p:spPr>
                  <a:xfrm>
                    <a:off x="8392653" y="4367896"/>
                    <a:ext cx="1461818" cy="17450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006" name="그룹 1006"/>
                <p:cNvGrpSpPr/>
                <p:nvPr/>
              </p:nvGrpSpPr>
              <p:grpSpPr>
                <a:xfrm>
                  <a:off x="8901699" y="5935018"/>
                  <a:ext cx="1152984" cy="1339529"/>
                  <a:chOff x="8901699" y="5935018"/>
                  <a:chExt cx="1152984" cy="1339529"/>
                </a:xfrm>
              </p:grpSpPr>
              <p:pic>
                <p:nvPicPr>
                  <p:cNvPr id="12" name="Object 11"/>
                  <p:cNvPicPr>
                    <a:picLocks noChangeAspect="1"/>
                  </p:cNvPicPr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 rot="180000">
                    <a:off x="8901699" y="5935018"/>
                    <a:ext cx="1152984" cy="1339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8315105" y="4802878"/>
                <a:ext cx="2107781" cy="1726533"/>
              </a:xfrm>
              <a:prstGeom prst="rect">
                <a:avLst/>
              </a:prstGeom>
            </p:spPr>
          </p:pic>
          <p:grpSp>
            <p:nvGrpSpPr>
              <p:cNvPr id="1007" name="그룹 1007"/>
              <p:cNvGrpSpPr/>
              <p:nvPr/>
            </p:nvGrpSpPr>
            <p:grpSpPr>
              <a:xfrm>
                <a:off x="8857824" y="4694805"/>
                <a:ext cx="534693" cy="328168"/>
                <a:chOff x="8857824" y="4694805"/>
                <a:chExt cx="534693" cy="328168"/>
              </a:xfrm>
            </p:grpSpPr>
            <p:pic>
              <p:nvPicPr>
                <p:cNvPr id="17" name="Object 16"/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8857824" y="4694805"/>
                  <a:ext cx="534693" cy="32816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8" name="그룹 1008"/>
            <p:cNvGrpSpPr/>
            <p:nvPr/>
          </p:nvGrpSpPr>
          <p:grpSpPr>
            <a:xfrm>
              <a:off x="8821311" y="3669334"/>
              <a:ext cx="2535271" cy="2208854"/>
              <a:chOff x="8821311" y="3669334"/>
              <a:chExt cx="2535271" cy="2208854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8821311" y="3669334"/>
                <a:ext cx="2535271" cy="2208854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5990214" y="296003"/>
            <a:ext cx="3888196" cy="1303230"/>
            <a:chOff x="5990214" y="296003"/>
            <a:chExt cx="3888196" cy="130323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39991" y="587085"/>
              <a:ext cx="3044463" cy="798416"/>
            </a:xfrm>
            <a:prstGeom prst="rect">
              <a:avLst/>
            </a:prstGeom>
          </p:spPr>
        </p:pic>
        <p:grpSp>
          <p:nvGrpSpPr>
            <p:cNvPr id="1010" name="그룹 1010"/>
            <p:cNvGrpSpPr/>
            <p:nvPr/>
          </p:nvGrpSpPr>
          <p:grpSpPr>
            <a:xfrm>
              <a:off x="9060278" y="633248"/>
              <a:ext cx="818133" cy="579510"/>
              <a:chOff x="9060278" y="633248"/>
              <a:chExt cx="818133" cy="579510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9060278" y="633248"/>
                <a:ext cx="818133" cy="579510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6855672" y="1195442"/>
              <a:ext cx="776798" cy="403791"/>
              <a:chOff x="6855672" y="1195442"/>
              <a:chExt cx="776798" cy="403791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6855672" y="1195442"/>
                <a:ext cx="776798" cy="40379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7469402" y="296003"/>
              <a:ext cx="780766" cy="381069"/>
              <a:chOff x="7469402" y="296003"/>
              <a:chExt cx="780766" cy="381069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7469402" y="296003"/>
                <a:ext cx="780766" cy="38106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5990214" y="296951"/>
              <a:ext cx="577350" cy="829227"/>
              <a:chOff x="5990214" y="296951"/>
              <a:chExt cx="577350" cy="829227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990214" y="296951"/>
                <a:ext cx="577350" cy="829227"/>
              </a:xfrm>
              <a:prstGeom prst="rect">
                <a:avLst/>
              </a:prstGeom>
            </p:spPr>
          </p:pic>
        </p:grpSp>
      </p:grpSp>
      <p:sp>
        <p:nvSpPr>
          <p:cNvPr id="26" name="제목 4"/>
          <p:cNvSpPr txBox="1">
            <a:spLocks/>
          </p:cNvSpPr>
          <p:nvPr/>
        </p:nvSpPr>
        <p:spPr>
          <a:xfrm>
            <a:off x="637836" y="1370537"/>
            <a:ext cx="8229600" cy="5042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ko-KR" altLang="en-US" dirty="0"/>
              <a:t>대기 </a:t>
            </a:r>
            <a:r>
              <a:rPr lang="en-US" altLang="ko-KR" dirty="0" smtClean="0"/>
              <a:t>5.</a:t>
            </a:r>
            <a:r>
              <a:rPr lang="ko-KR" altLang="en-US" dirty="0" smtClean="0"/>
              <a:t>김</a:t>
            </a:r>
            <a:r>
              <a:rPr lang="en-US" altLang="ko-KR" dirty="0" smtClean="0"/>
              <a:t>*</a:t>
            </a:r>
            <a:r>
              <a:rPr lang="ko-KR" altLang="en-US" dirty="0" smtClean="0"/>
              <a:t>훈</a:t>
            </a:r>
            <a:r>
              <a:rPr lang="en-US" altLang="ko-KR" dirty="0" smtClean="0"/>
              <a:t>(2009)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6.</a:t>
            </a:r>
            <a:r>
              <a:rPr lang="ko-KR" altLang="en-US" dirty="0" smtClean="0"/>
              <a:t>이</a:t>
            </a:r>
            <a:r>
              <a:rPr lang="en-US" altLang="ko-KR" dirty="0" smtClean="0"/>
              <a:t>*</a:t>
            </a:r>
            <a:r>
              <a:rPr lang="ko-KR" altLang="en-US" dirty="0" smtClean="0"/>
              <a:t>하</a:t>
            </a:r>
            <a:r>
              <a:rPr lang="en-US" altLang="ko-KR" dirty="0" smtClean="0"/>
              <a:t>(8656)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7.</a:t>
            </a:r>
            <a:r>
              <a:rPr lang="ko-KR" altLang="en-US" dirty="0" smtClean="0"/>
              <a:t>임</a:t>
            </a:r>
            <a:r>
              <a:rPr lang="en-US" altLang="ko-KR" dirty="0" smtClean="0"/>
              <a:t>8</a:t>
            </a:r>
            <a:r>
              <a:rPr lang="ko-KR" altLang="en-US" dirty="0" smtClean="0"/>
              <a:t>후</a:t>
            </a:r>
            <a:r>
              <a:rPr lang="en-US" altLang="ko-KR" dirty="0" smtClean="0"/>
              <a:t>(6305)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/>
              <a:t>대기 </a:t>
            </a:r>
            <a:r>
              <a:rPr lang="en-US" altLang="ko-KR" dirty="0" smtClean="0"/>
              <a:t>8.</a:t>
            </a:r>
            <a:r>
              <a:rPr lang="ko-KR" altLang="en-US" dirty="0" smtClean="0"/>
              <a:t>김</a:t>
            </a:r>
            <a:r>
              <a:rPr lang="en-US" altLang="ko-KR" dirty="0" smtClean="0"/>
              <a:t>*</a:t>
            </a:r>
            <a:r>
              <a:rPr lang="ko-KR" altLang="en-US" dirty="0" smtClean="0"/>
              <a:t>윤</a:t>
            </a:r>
            <a:r>
              <a:rPr lang="en-US" altLang="ko-KR" dirty="0" smtClean="0"/>
              <a:t>(7964)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0521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126" y="2273180"/>
            <a:ext cx="6761761" cy="252952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9527" y="4250590"/>
            <a:ext cx="4022544" cy="77404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746721" y="6269456"/>
            <a:ext cx="3087510" cy="385939"/>
            <a:chOff x="3746721" y="6269456"/>
            <a:chExt cx="3087510" cy="385939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46721" y="6269456"/>
              <a:ext cx="3087510" cy="38593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71537" y="949578"/>
            <a:ext cx="9296399" cy="1380641"/>
            <a:chOff x="2710431" y="1414804"/>
            <a:chExt cx="5160090" cy="1189799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7137433" y="1646220"/>
              <a:ext cx="733088" cy="519271"/>
              <a:chOff x="7137433" y="1646220"/>
              <a:chExt cx="733088" cy="51927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7137433" y="1646220"/>
                <a:ext cx="733088" cy="519271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709336" y="2242786"/>
              <a:ext cx="696050" cy="361817"/>
              <a:chOff x="3709336" y="2242786"/>
              <a:chExt cx="696050" cy="36181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709336" y="2242786"/>
                <a:ext cx="696050" cy="361817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4595376" y="1475491"/>
              <a:ext cx="699606" cy="341457"/>
              <a:chOff x="4595376" y="1475491"/>
              <a:chExt cx="699606" cy="341457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595376" y="1475491"/>
                <a:ext cx="699606" cy="34145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2710431" y="1414804"/>
              <a:ext cx="517334" cy="743030"/>
              <a:chOff x="2710431" y="1414804"/>
              <a:chExt cx="517334" cy="743030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2710431" y="1414804"/>
                <a:ext cx="517334" cy="743030"/>
              </a:xfrm>
              <a:prstGeom prst="rect">
                <a:avLst/>
              </a:prstGeom>
            </p:spPr>
          </p:pic>
        </p:grp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60870" y="1079455"/>
            <a:ext cx="6430272" cy="8954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84</Words>
  <Application>Microsoft Office PowerPoint</Application>
  <PresentationFormat>사용자 지정</PresentationFormat>
  <Paragraphs>12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?? ??</vt:lpstr>
      <vt:lpstr>Arial</vt:lpstr>
      <vt:lpstr>Calibri</vt:lpstr>
      <vt:lpstr>Office Theme</vt:lpstr>
      <vt:lpstr>2024년 5월 20일 화요일 10시</vt:lpstr>
      <vt:lpstr>PowerPoint 프레젠테이션</vt:lpstr>
      <vt:lpstr>2024년 장애인돌봄가족휴가제 접수 현황</vt:lpstr>
      <vt:lpstr>선정 1.이*지(7891) 선정 2.한* (6551) 선정 3.이*원(5025) 선정 4.이*영(8501)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2023년 4월 25일 화요일 2시</dc:title>
  <dc:creator>officegen</dc:creator>
  <cp:lastModifiedBy>user</cp:lastModifiedBy>
  <cp:revision>10</cp:revision>
  <dcterms:created xsi:type="dcterms:W3CDTF">2022-05-06T16:08:04Z</dcterms:created>
  <dcterms:modified xsi:type="dcterms:W3CDTF">2024-05-21T02:44:16Z</dcterms:modified>
</cp:coreProperties>
</file>