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sldIdLst>
    <p:sldId id="261" r:id="rId2"/>
  </p:sldIdLst>
  <p:sldSz cx="6858000" cy="9144000" type="screen4x3"/>
  <p:notesSz cx="6735763" cy="9866313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  <a:srgbClr val="33CC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4" d="100"/>
          <a:sy n="94" d="100"/>
        </p:scale>
        <p:origin x="2772" y="90"/>
      </p:cViewPr>
      <p:guideLst>
        <p:guide orient="horz" pos="2880"/>
        <p:guide pos="216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1" y="1"/>
            <a:ext cx="2918831" cy="495029"/>
          </a:xfrm>
          <a:prstGeom prst="rect">
            <a:avLst/>
          </a:prstGeom>
        </p:spPr>
        <p:txBody>
          <a:bodyPr vert="horz" lIns="91434" tIns="45717" rIns="91434" bIns="45717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15374" y="1"/>
            <a:ext cx="2918831" cy="495029"/>
          </a:xfrm>
          <a:prstGeom prst="rect">
            <a:avLst/>
          </a:prstGeom>
        </p:spPr>
        <p:txBody>
          <a:bodyPr vert="horz" lIns="91434" tIns="45717" rIns="91434" bIns="45717" rtlCol="0"/>
          <a:lstStyle>
            <a:lvl1pPr algn="r">
              <a:defRPr sz="1200"/>
            </a:lvl1pPr>
          </a:lstStyle>
          <a:p>
            <a:fld id="{0C38EB95-78C1-47E7-9F4C-9EED97417337}" type="datetimeFigureOut">
              <a:rPr lang="ko-KR" altLang="en-US" smtClean="0"/>
              <a:t>2023-03-29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2120900" y="1233488"/>
            <a:ext cx="2493963" cy="3328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34" tIns="45717" rIns="91434" bIns="45717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73577" y="4748164"/>
            <a:ext cx="5388610" cy="3884861"/>
          </a:xfrm>
          <a:prstGeom prst="rect">
            <a:avLst/>
          </a:prstGeom>
        </p:spPr>
        <p:txBody>
          <a:bodyPr vert="horz" lIns="91434" tIns="45717" rIns="91434" bIns="45717" rtlCol="0"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1" y="9371286"/>
            <a:ext cx="2918831" cy="495028"/>
          </a:xfrm>
          <a:prstGeom prst="rect">
            <a:avLst/>
          </a:prstGeom>
        </p:spPr>
        <p:txBody>
          <a:bodyPr vert="horz" lIns="91434" tIns="45717" rIns="91434" bIns="45717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15374" y="9371286"/>
            <a:ext cx="2918831" cy="495028"/>
          </a:xfrm>
          <a:prstGeom prst="rect">
            <a:avLst/>
          </a:prstGeom>
        </p:spPr>
        <p:txBody>
          <a:bodyPr vert="horz" lIns="91434" tIns="45717" rIns="91434" bIns="45717" rtlCol="0" anchor="b"/>
          <a:lstStyle>
            <a:lvl1pPr algn="r">
              <a:defRPr sz="1200"/>
            </a:lvl1pPr>
          </a:lstStyle>
          <a:p>
            <a:fld id="{58BA3EEA-9057-4790-BBAE-786D86D277C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3895172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514350" y="2840568"/>
            <a:ext cx="5829300" cy="1960033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028700" y="5181600"/>
            <a:ext cx="4800600" cy="23368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62440D-E1D9-4EF6-AA4E-752DDB2E31E7}" type="datetimeFigureOut">
              <a:rPr lang="ko-KR" altLang="en-US" smtClean="0"/>
              <a:t>2023-03-29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4AF989-9DF8-4C95-A795-BD0E7B74E7C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946035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62440D-E1D9-4EF6-AA4E-752DDB2E31E7}" type="datetimeFigureOut">
              <a:rPr lang="ko-KR" altLang="en-US" smtClean="0"/>
              <a:t>2023-03-29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4AF989-9DF8-4C95-A795-BD0E7B74E7C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8916694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41735" y="5875867"/>
            <a:ext cx="5829300" cy="181610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541735" y="3875618"/>
            <a:ext cx="5829300" cy="2000249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62440D-E1D9-4EF6-AA4E-752DDB2E31E7}" type="datetimeFigureOut">
              <a:rPr lang="ko-KR" altLang="en-US" smtClean="0"/>
              <a:t>2023-03-29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4AF989-9DF8-4C95-A795-BD0E7B74E7C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2476987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257175" y="2844800"/>
            <a:ext cx="2257425" cy="8045451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2628900" y="2844800"/>
            <a:ext cx="2257425" cy="8045451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62440D-E1D9-4EF6-AA4E-752DDB2E31E7}" type="datetimeFigureOut">
              <a:rPr lang="ko-KR" altLang="en-US" smtClean="0"/>
              <a:t>2023-03-29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4AF989-9DF8-4C95-A795-BD0E7B74E7C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3873390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1524000"/>
          </a:xfrm>
        </p:spPr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342900" y="2046817"/>
            <a:ext cx="303014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342900" y="2899833"/>
            <a:ext cx="303014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3483769" y="2046817"/>
            <a:ext cx="303133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3483769" y="2899833"/>
            <a:ext cx="303133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62440D-E1D9-4EF6-AA4E-752DDB2E31E7}" type="datetimeFigureOut">
              <a:rPr lang="ko-KR" altLang="en-US" smtClean="0"/>
              <a:t>2023-03-29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4AF989-9DF8-4C95-A795-BD0E7B74E7C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6572521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62440D-E1D9-4EF6-AA4E-752DDB2E31E7}" type="datetimeFigureOut">
              <a:rPr lang="ko-KR" altLang="en-US" smtClean="0"/>
              <a:t>2023-03-29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4AF989-9DF8-4C95-A795-BD0E7B74E7C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7778554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62440D-E1D9-4EF6-AA4E-752DDB2E31E7}" type="datetimeFigureOut">
              <a:rPr lang="ko-KR" altLang="en-US" smtClean="0"/>
              <a:t>2023-03-29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4AF989-9DF8-4C95-A795-BD0E7B74E7C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2717497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900" y="364067"/>
            <a:ext cx="2256235" cy="154940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2681287" y="364067"/>
            <a:ext cx="3833813" cy="7804151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342900" y="1913467"/>
            <a:ext cx="2256235" cy="625475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62440D-E1D9-4EF6-AA4E-752DDB2E31E7}" type="datetimeFigureOut">
              <a:rPr lang="ko-KR" altLang="en-US" smtClean="0"/>
              <a:t>2023-03-29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4AF989-9DF8-4C95-A795-BD0E7B74E7C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6494233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344216" y="6400800"/>
            <a:ext cx="4114800" cy="7556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344216" y="817033"/>
            <a:ext cx="4114800" cy="54864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344216" y="7156451"/>
            <a:ext cx="4114800" cy="107314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62440D-E1D9-4EF6-AA4E-752DDB2E31E7}" type="datetimeFigureOut">
              <a:rPr lang="ko-KR" altLang="en-US" smtClean="0"/>
              <a:t>2023-03-29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4AF989-9DF8-4C95-A795-BD0E7B74E7C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2549172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62440D-E1D9-4EF6-AA4E-752DDB2E31E7}" type="datetimeFigureOut">
              <a:rPr lang="ko-KR" altLang="en-US" smtClean="0"/>
              <a:t>2023-03-29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4AF989-9DF8-4C95-A795-BD0E7B74E7C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7085791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3729037" y="488951"/>
            <a:ext cx="1157288" cy="10401300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257175" y="488951"/>
            <a:ext cx="3357563" cy="10401300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62440D-E1D9-4EF6-AA4E-752DDB2E31E7}" type="datetimeFigureOut">
              <a:rPr lang="ko-KR" altLang="en-US" smtClean="0"/>
              <a:t>2023-03-29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4AF989-9DF8-4C95-A795-BD0E7B74E7C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600170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1524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342900" y="2133601"/>
            <a:ext cx="6172200" cy="603461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342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C62440D-E1D9-4EF6-AA4E-752DDB2E31E7}" type="datetimeFigureOut">
              <a:rPr lang="ko-KR" altLang="en-US" smtClean="0"/>
              <a:t>2023-03-29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2343150" y="8475134"/>
            <a:ext cx="21717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4914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D4AF989-9DF8-4C95-A795-BD0E7B74E7C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191973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700000">
            <a:off x="556942" y="624706"/>
            <a:ext cx="1021125" cy="1021125"/>
          </a:xfrm>
          <a:prstGeom prst="rect">
            <a:avLst/>
          </a:prstGeom>
        </p:spPr>
      </p:pic>
      <p:sp>
        <p:nvSpPr>
          <p:cNvPr id="4" name="직사각형 3"/>
          <p:cNvSpPr/>
          <p:nvPr/>
        </p:nvSpPr>
        <p:spPr>
          <a:xfrm>
            <a:off x="116632" y="251520"/>
            <a:ext cx="5499091" cy="13681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>
            <a:defPPr>
              <a:defRPr lang="ko-KR"/>
            </a:defPPr>
            <a:lvl1pPr algn="l" defTabSz="1221509" rtl="0" fontAlgn="base" latinLnBrk="1">
              <a:spcBef>
                <a:spcPct val="0"/>
              </a:spcBef>
              <a:spcAft>
                <a:spcPct val="0"/>
              </a:spcAft>
              <a:defRPr kumimoji="1" sz="25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609781" indent="-48705" algn="l" defTabSz="1221509" rtl="0" fontAlgn="base" latinLnBrk="1">
              <a:spcBef>
                <a:spcPct val="0"/>
              </a:spcBef>
              <a:spcAft>
                <a:spcPct val="0"/>
              </a:spcAft>
              <a:defRPr kumimoji="1" sz="25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1221509" indent="-99358" algn="l" defTabSz="1221509" rtl="0" fontAlgn="base" latinLnBrk="1">
              <a:spcBef>
                <a:spcPct val="0"/>
              </a:spcBef>
              <a:spcAft>
                <a:spcPct val="0"/>
              </a:spcAft>
              <a:defRPr kumimoji="1" sz="25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831289" indent="-148062" algn="l" defTabSz="1221509" rtl="0" fontAlgn="base" latinLnBrk="1">
              <a:spcBef>
                <a:spcPct val="0"/>
              </a:spcBef>
              <a:spcAft>
                <a:spcPct val="0"/>
              </a:spcAft>
              <a:defRPr kumimoji="1" sz="25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2443018" indent="-198714" algn="l" defTabSz="1221509" rtl="0" fontAlgn="base" latinLnBrk="1">
              <a:spcBef>
                <a:spcPct val="0"/>
              </a:spcBef>
              <a:spcAft>
                <a:spcPct val="0"/>
              </a:spcAft>
              <a:defRPr kumimoji="1" sz="25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805379" algn="l" defTabSz="1122152" rtl="0" eaLnBrk="1" latinLnBrk="1" hangingPunct="1">
              <a:defRPr kumimoji="1" sz="25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3366455" algn="l" defTabSz="1122152" rtl="0" eaLnBrk="1" latinLnBrk="1" hangingPunct="1">
              <a:defRPr kumimoji="1" sz="25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927531" algn="l" defTabSz="1122152" rtl="0" eaLnBrk="1" latinLnBrk="1" hangingPunct="1">
              <a:defRPr kumimoji="1" sz="25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4488607" algn="l" defTabSz="1122152" rtl="0" eaLnBrk="1" latinLnBrk="1" hangingPunct="1">
              <a:defRPr kumimoji="1" sz="25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sz="28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08서울남산체 L" panose="02020603020101020101" pitchFamily="18" charset="-127"/>
                <a:ea typeface="08서울남산체 L" panose="02020603020101020101" pitchFamily="18" charset="-127"/>
              </a:rPr>
              <a:t>2023</a:t>
            </a:r>
            <a:r>
              <a:rPr lang="ko-KR" altLang="en-US" sz="28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08서울남산체 L" panose="02020603020101020101" pitchFamily="18" charset="-127"/>
                <a:ea typeface="08서울남산체 L" panose="02020603020101020101" pitchFamily="18" charset="-127"/>
              </a:rPr>
              <a:t>년 </a:t>
            </a:r>
            <a:r>
              <a:rPr lang="ko-KR" altLang="en-US" sz="2800" b="1" dirty="0" err="1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08서울남산체 L" panose="02020603020101020101" pitchFamily="18" charset="-127"/>
                <a:ea typeface="08서울남산체 L" panose="02020603020101020101" pitchFamily="18" charset="-127"/>
              </a:rPr>
              <a:t>장애인돌봄가족휴가제</a:t>
            </a:r>
            <a:endParaRPr lang="en-US" altLang="ko-KR" sz="2800" b="1" dirty="0" smtClean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08서울남산체 L" panose="02020603020101020101" pitchFamily="18" charset="-127"/>
              <a:ea typeface="08서울남산체 L" panose="02020603020101020101" pitchFamily="18" charset="-127"/>
            </a:endParaRPr>
          </a:p>
          <a:p>
            <a:pPr algn="ctr"/>
            <a:r>
              <a:rPr lang="ko-KR" altLang="en-US" sz="48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08서울남산체 L" panose="02020603020101020101" pitchFamily="18" charset="-127"/>
                <a:ea typeface="08서울남산체 L" panose="02020603020101020101" pitchFamily="18" charset="-127"/>
              </a:rPr>
              <a:t>엄지척</a:t>
            </a:r>
            <a:r>
              <a:rPr lang="ko-KR" altLang="en-US" sz="4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08서울남산체 L" panose="02020603020101020101" pitchFamily="18" charset="-127"/>
                <a:ea typeface="08서울남산체 L" panose="02020603020101020101" pitchFamily="18" charset="-127"/>
              </a:rPr>
              <a:t> 여행</a:t>
            </a:r>
            <a:endParaRPr lang="en-US" altLang="ko-KR" sz="6600" dirty="0" smtClean="0">
              <a:solidFill>
                <a:schemeClr val="tx1"/>
              </a:solidFill>
              <a:latin typeface="08서울남산체 L" panose="02020603020101020101" pitchFamily="18" charset="-127"/>
              <a:ea typeface="08서울남산체 L" panose="02020603020101020101" pitchFamily="18" charset="-127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50696" y="3267410"/>
            <a:ext cx="6825992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ko-KR" altLang="en-US" sz="2600" dirty="0" smtClean="0">
                <a:latin typeface="08서울남산체 L" panose="02020603020101020101" pitchFamily="18" charset="-127"/>
                <a:ea typeface="08서울남산체 L" panose="02020603020101020101" pitchFamily="18" charset="-127"/>
              </a:rPr>
              <a:t>여행기간</a:t>
            </a:r>
            <a:r>
              <a:rPr lang="en-US" altLang="ko-KR" sz="2600" dirty="0" smtClean="0">
                <a:latin typeface="08서울남산체 L" panose="02020603020101020101" pitchFamily="18" charset="-127"/>
                <a:ea typeface="08서울남산체 L" panose="02020603020101020101" pitchFamily="18" charset="-127"/>
              </a:rPr>
              <a:t>: </a:t>
            </a:r>
            <a:r>
              <a:rPr lang="en-US" altLang="ko-KR" sz="2600" dirty="0" smtClean="0">
                <a:latin typeface="08서울남산체 L" panose="02020603020101020101" pitchFamily="18" charset="-127"/>
                <a:ea typeface="08서울남산체 L" panose="02020603020101020101" pitchFamily="18" charset="-127"/>
              </a:rPr>
              <a:t>5</a:t>
            </a:r>
            <a:r>
              <a:rPr lang="ko-KR" altLang="en-US" sz="2600" dirty="0" smtClean="0">
                <a:latin typeface="08서울남산체 L" panose="02020603020101020101" pitchFamily="18" charset="-127"/>
                <a:ea typeface="08서울남산체 L" panose="02020603020101020101" pitchFamily="18" charset="-127"/>
              </a:rPr>
              <a:t>월 </a:t>
            </a:r>
            <a:r>
              <a:rPr lang="en-US" altLang="ko-KR" sz="2600" dirty="0" smtClean="0">
                <a:latin typeface="08서울남산체 L" panose="02020603020101020101" pitchFamily="18" charset="-127"/>
                <a:ea typeface="08서울남산체 L" panose="02020603020101020101" pitchFamily="18" charset="-127"/>
              </a:rPr>
              <a:t>~ 10</a:t>
            </a:r>
            <a:r>
              <a:rPr lang="ko-KR" altLang="en-US" sz="2600" dirty="0" smtClean="0">
                <a:latin typeface="08서울남산체 L" panose="02020603020101020101" pitchFamily="18" charset="-127"/>
                <a:ea typeface="08서울남산체 L" panose="02020603020101020101" pitchFamily="18" charset="-127"/>
              </a:rPr>
              <a:t>월</a:t>
            </a:r>
            <a:r>
              <a:rPr lang="en-US" altLang="ko-KR" dirty="0" smtClean="0">
                <a:latin typeface="08서울남산체 L" panose="02020603020101020101" pitchFamily="18" charset="-127"/>
                <a:ea typeface="08서울남산체 L" panose="02020603020101020101" pitchFamily="18" charset="-127"/>
              </a:rPr>
              <a:t>(</a:t>
            </a:r>
            <a:r>
              <a:rPr lang="ko-KR" altLang="en-US" dirty="0" smtClean="0">
                <a:solidFill>
                  <a:srgbClr val="FF0000"/>
                </a:solidFill>
                <a:latin typeface="08서울남산체 L" panose="02020603020101020101" pitchFamily="18" charset="-127"/>
                <a:ea typeface="08서울남산체 L" panose="02020603020101020101" pitchFamily="18" charset="-127"/>
              </a:rPr>
              <a:t>개별여행</a:t>
            </a:r>
            <a:r>
              <a:rPr lang="ko-KR" altLang="en-US" dirty="0" smtClean="0">
                <a:latin typeface="08서울남산체 L" panose="02020603020101020101" pitchFamily="18" charset="-127"/>
                <a:ea typeface="08서울남산체 L" panose="02020603020101020101" pitchFamily="18" charset="-127"/>
              </a:rPr>
              <a:t> </a:t>
            </a:r>
            <a:r>
              <a:rPr lang="ko-KR" altLang="en-US" dirty="0" smtClean="0">
                <a:latin typeface="08서울남산체 L" panose="02020603020101020101" pitchFamily="18" charset="-127"/>
                <a:ea typeface="08서울남산체 L" panose="02020603020101020101" pitchFamily="18" charset="-127"/>
              </a:rPr>
              <a:t>진행</a:t>
            </a:r>
            <a:r>
              <a:rPr lang="en-US" altLang="ko-KR" dirty="0" smtClean="0">
                <a:latin typeface="08서울남산체 L" panose="02020603020101020101" pitchFamily="18" charset="-127"/>
                <a:ea typeface="08서울남산체 L" panose="02020603020101020101" pitchFamily="18" charset="-127"/>
              </a:rPr>
              <a:t>)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65861" y="1781866"/>
            <a:ext cx="6825992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ko-KR" altLang="en-US" sz="2700" dirty="0" smtClean="0">
                <a:latin typeface="08서울남산체 L" panose="02020603020101020101" pitchFamily="18" charset="-127"/>
                <a:ea typeface="08서울남산체 L" panose="02020603020101020101" pitchFamily="18" charset="-127"/>
              </a:rPr>
              <a:t>모집기간</a:t>
            </a:r>
            <a:r>
              <a:rPr lang="en-US" altLang="ko-KR" sz="2600" spc="-150" dirty="0" smtClean="0">
                <a:latin typeface="08서울남산체 L" panose="02020603020101020101" pitchFamily="18" charset="-127"/>
                <a:ea typeface="08서울남산체 L" panose="02020603020101020101" pitchFamily="18" charset="-127"/>
              </a:rPr>
              <a:t>: </a:t>
            </a:r>
            <a:r>
              <a:rPr lang="en-US" altLang="ko-KR" sz="2450" spc="-150" dirty="0" smtClean="0">
                <a:latin typeface="08서울남산체 L" panose="02020603020101020101" pitchFamily="18" charset="-127"/>
                <a:ea typeface="08서울남산체 L" panose="02020603020101020101" pitchFamily="18" charset="-127"/>
              </a:rPr>
              <a:t>2023</a:t>
            </a:r>
            <a:r>
              <a:rPr lang="ko-KR" altLang="en-US" sz="2450" spc="-150" dirty="0" smtClean="0">
                <a:latin typeface="08서울남산체 L" panose="02020603020101020101" pitchFamily="18" charset="-127"/>
                <a:ea typeface="08서울남산체 L" panose="02020603020101020101" pitchFamily="18" charset="-127"/>
              </a:rPr>
              <a:t>년 </a:t>
            </a:r>
            <a:r>
              <a:rPr lang="en-US" altLang="ko-KR" sz="2450" spc="-150" dirty="0" smtClean="0">
                <a:latin typeface="08서울남산체 L" panose="02020603020101020101" pitchFamily="18" charset="-127"/>
                <a:ea typeface="08서울남산체 L" panose="02020603020101020101" pitchFamily="18" charset="-127"/>
              </a:rPr>
              <a:t>4</a:t>
            </a:r>
            <a:r>
              <a:rPr lang="ko-KR" altLang="en-US" sz="2450" spc="-150" dirty="0" smtClean="0">
                <a:latin typeface="08서울남산체 L" panose="02020603020101020101" pitchFamily="18" charset="-127"/>
                <a:ea typeface="08서울남산체 L" panose="02020603020101020101" pitchFamily="18" charset="-127"/>
              </a:rPr>
              <a:t>월 </a:t>
            </a:r>
            <a:r>
              <a:rPr lang="en-US" altLang="ko-KR" sz="2450" spc="-150" dirty="0" smtClean="0">
                <a:latin typeface="08서울남산체 L" panose="02020603020101020101" pitchFamily="18" charset="-127"/>
                <a:ea typeface="08서울남산체 L" panose="02020603020101020101" pitchFamily="18" charset="-127"/>
              </a:rPr>
              <a:t>3</a:t>
            </a:r>
            <a:r>
              <a:rPr lang="ko-KR" altLang="en-US" sz="2450" spc="-150" dirty="0" smtClean="0">
                <a:latin typeface="08서울남산체 L" panose="02020603020101020101" pitchFamily="18" charset="-127"/>
                <a:ea typeface="08서울남산체 L" panose="02020603020101020101" pitchFamily="18" charset="-127"/>
              </a:rPr>
              <a:t>일</a:t>
            </a:r>
            <a:r>
              <a:rPr lang="en-US" altLang="ko-KR" sz="2450" spc="-150" dirty="0">
                <a:latin typeface="08서울남산체 L" panose="02020603020101020101" pitchFamily="18" charset="-127"/>
                <a:ea typeface="08서울남산체 L" panose="02020603020101020101" pitchFamily="18" charset="-127"/>
              </a:rPr>
              <a:t>(</a:t>
            </a:r>
            <a:r>
              <a:rPr lang="ko-KR" altLang="en-US" sz="2450" spc="-150" dirty="0">
                <a:latin typeface="08서울남산체 L" panose="02020603020101020101" pitchFamily="18" charset="-127"/>
                <a:ea typeface="08서울남산체 L" panose="02020603020101020101" pitchFamily="18" charset="-127"/>
              </a:rPr>
              <a:t>월</a:t>
            </a:r>
            <a:r>
              <a:rPr lang="en-US" altLang="ko-KR" sz="2450" spc="-150" dirty="0" smtClean="0">
                <a:latin typeface="08서울남산체 L" panose="02020603020101020101" pitchFamily="18" charset="-127"/>
                <a:ea typeface="08서울남산체 L" panose="02020603020101020101" pitchFamily="18" charset="-127"/>
              </a:rPr>
              <a:t>)~4</a:t>
            </a:r>
            <a:r>
              <a:rPr lang="ko-KR" altLang="en-US" sz="2450" spc="-150" dirty="0" smtClean="0">
                <a:latin typeface="08서울남산체 L" panose="02020603020101020101" pitchFamily="18" charset="-127"/>
                <a:ea typeface="08서울남산체 L" panose="02020603020101020101" pitchFamily="18" charset="-127"/>
              </a:rPr>
              <a:t>월</a:t>
            </a:r>
            <a:r>
              <a:rPr lang="en-US" altLang="ko-KR" sz="2450" spc="-150" dirty="0" smtClean="0">
                <a:latin typeface="08서울남산체 L" panose="02020603020101020101" pitchFamily="18" charset="-127"/>
                <a:ea typeface="08서울남산체 L" panose="02020603020101020101" pitchFamily="18" charset="-127"/>
              </a:rPr>
              <a:t>17</a:t>
            </a:r>
            <a:r>
              <a:rPr lang="ko-KR" altLang="en-US" sz="2450" spc="-150" dirty="0" smtClean="0">
                <a:latin typeface="08서울남산체 L" panose="02020603020101020101" pitchFamily="18" charset="-127"/>
                <a:ea typeface="08서울남산체 L" panose="02020603020101020101" pitchFamily="18" charset="-127"/>
              </a:rPr>
              <a:t>일</a:t>
            </a:r>
            <a:r>
              <a:rPr lang="en-US" altLang="ko-KR" sz="2450" spc="-150" dirty="0" smtClean="0">
                <a:latin typeface="08서울남산체 L" panose="02020603020101020101" pitchFamily="18" charset="-127"/>
                <a:ea typeface="08서울남산체 L" panose="02020603020101020101" pitchFamily="18" charset="-127"/>
              </a:rPr>
              <a:t>(</a:t>
            </a:r>
            <a:r>
              <a:rPr lang="ko-KR" altLang="en-US" sz="2450" spc="-150" dirty="0" smtClean="0">
                <a:latin typeface="08서울남산체 L" panose="02020603020101020101" pitchFamily="18" charset="-127"/>
                <a:ea typeface="08서울남산체 L" panose="02020603020101020101" pitchFamily="18" charset="-127"/>
              </a:rPr>
              <a:t>월</a:t>
            </a:r>
            <a:r>
              <a:rPr lang="en-US" altLang="ko-KR" sz="2450" spc="-150" dirty="0" smtClean="0">
                <a:latin typeface="08서울남산체 L" panose="02020603020101020101" pitchFamily="18" charset="-127"/>
                <a:ea typeface="08서울남산체 L" panose="02020603020101020101" pitchFamily="18" charset="-127"/>
              </a:rPr>
              <a:t>) </a:t>
            </a:r>
            <a:r>
              <a:rPr lang="en-US" altLang="ko-KR" sz="2450" spc="-150" dirty="0" smtClean="0">
                <a:latin typeface="08서울남산체 L" panose="02020603020101020101" pitchFamily="18" charset="-127"/>
                <a:ea typeface="08서울남산체 L" panose="02020603020101020101" pitchFamily="18" charset="-127"/>
              </a:rPr>
              <a:t>18</a:t>
            </a:r>
            <a:r>
              <a:rPr lang="ko-KR" altLang="en-US" sz="2450" spc="-150" dirty="0" smtClean="0">
                <a:latin typeface="08서울남산체 L" panose="02020603020101020101" pitchFamily="18" charset="-127"/>
                <a:ea typeface="08서울남산체 L" panose="02020603020101020101" pitchFamily="18" charset="-127"/>
              </a:rPr>
              <a:t>시까지</a:t>
            </a:r>
            <a:r>
              <a:rPr lang="en-US" altLang="ko-KR" sz="2450" spc="-150" dirty="0" smtClean="0">
                <a:latin typeface="08서울남산체 L" panose="02020603020101020101" pitchFamily="18" charset="-127"/>
                <a:ea typeface="08서울남산체 L" panose="02020603020101020101" pitchFamily="18" charset="-127"/>
              </a:rPr>
              <a:t> </a:t>
            </a:r>
            <a:endParaRPr lang="en-US" altLang="ko-KR" sz="2450" dirty="0" smtClean="0">
              <a:latin typeface="08서울남산체 L" panose="02020603020101020101" pitchFamily="18" charset="-127"/>
              <a:ea typeface="08서울남산체 L" panose="02020603020101020101" pitchFamily="18" charset="-127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0" y="3770750"/>
            <a:ext cx="682599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dirty="0" smtClean="0">
                <a:solidFill>
                  <a:srgbClr val="FF0000"/>
                </a:solidFill>
                <a:latin typeface="08서울남산체 L" panose="02020603020101020101" pitchFamily="18" charset="-127"/>
                <a:ea typeface="08서울남산체 L" panose="02020603020101020101" pitchFamily="18" charset="-127"/>
              </a:rPr>
              <a:t> ※ </a:t>
            </a:r>
            <a:r>
              <a:rPr lang="ko-KR" altLang="en-US" dirty="0" err="1" smtClean="0">
                <a:solidFill>
                  <a:srgbClr val="FF0000"/>
                </a:solidFill>
                <a:latin typeface="08서울남산체 L" panose="02020603020101020101" pitchFamily="18" charset="-127"/>
                <a:ea typeface="08서울남산체 L" panose="02020603020101020101" pitchFamily="18" charset="-127"/>
              </a:rPr>
              <a:t>여행유형</a:t>
            </a:r>
            <a:r>
              <a:rPr lang="en-US" altLang="ko-KR" dirty="0" smtClean="0">
                <a:solidFill>
                  <a:srgbClr val="FF0000"/>
                </a:solidFill>
                <a:latin typeface="08서울남산체 L" panose="02020603020101020101" pitchFamily="18" charset="-127"/>
                <a:ea typeface="08서울남산체 L" panose="02020603020101020101" pitchFamily="18" charset="-127"/>
              </a:rPr>
              <a:t>: 2</a:t>
            </a:r>
            <a:r>
              <a:rPr lang="ko-KR" altLang="en-US" dirty="0" smtClean="0">
                <a:solidFill>
                  <a:srgbClr val="FF0000"/>
                </a:solidFill>
                <a:latin typeface="08서울남산체 L" panose="02020603020101020101" pitchFamily="18" charset="-127"/>
                <a:ea typeface="08서울남산체 L" panose="02020603020101020101" pitchFamily="18" charset="-127"/>
              </a:rPr>
              <a:t>박</a:t>
            </a:r>
            <a:r>
              <a:rPr lang="en-US" altLang="ko-KR" dirty="0" smtClean="0">
                <a:solidFill>
                  <a:srgbClr val="FF0000"/>
                </a:solidFill>
                <a:latin typeface="08서울남산체 L" panose="02020603020101020101" pitchFamily="18" charset="-127"/>
                <a:ea typeface="08서울남산체 L" panose="02020603020101020101" pitchFamily="18" charset="-127"/>
              </a:rPr>
              <a:t>3</a:t>
            </a:r>
            <a:r>
              <a:rPr lang="ko-KR" altLang="en-US" dirty="0" smtClean="0">
                <a:solidFill>
                  <a:srgbClr val="FF0000"/>
                </a:solidFill>
                <a:latin typeface="08서울남산체 L" panose="02020603020101020101" pitchFamily="18" charset="-127"/>
                <a:ea typeface="08서울남산체 L" panose="02020603020101020101" pitchFamily="18" charset="-127"/>
              </a:rPr>
              <a:t>일 여행</a:t>
            </a:r>
            <a:r>
              <a:rPr lang="en-US" altLang="ko-KR" dirty="0" smtClean="0">
                <a:solidFill>
                  <a:srgbClr val="FF0000"/>
                </a:solidFill>
                <a:latin typeface="08서울남산체 L" panose="02020603020101020101" pitchFamily="18" charset="-127"/>
                <a:ea typeface="08서울남산체 L" panose="02020603020101020101" pitchFamily="18" charset="-127"/>
              </a:rPr>
              <a:t>, 1</a:t>
            </a:r>
            <a:r>
              <a:rPr lang="ko-KR" altLang="en-US" dirty="0" smtClean="0">
                <a:solidFill>
                  <a:srgbClr val="FF0000"/>
                </a:solidFill>
                <a:latin typeface="08서울남산체 L" panose="02020603020101020101" pitchFamily="18" charset="-127"/>
                <a:ea typeface="08서울남산체 L" panose="02020603020101020101" pitchFamily="18" charset="-127"/>
              </a:rPr>
              <a:t>박</a:t>
            </a:r>
            <a:r>
              <a:rPr lang="en-US" altLang="ko-KR" dirty="0" smtClean="0">
                <a:solidFill>
                  <a:srgbClr val="FF0000"/>
                </a:solidFill>
                <a:latin typeface="08서울남산체 L" panose="02020603020101020101" pitchFamily="18" charset="-127"/>
                <a:ea typeface="08서울남산체 L" panose="02020603020101020101" pitchFamily="18" charset="-127"/>
              </a:rPr>
              <a:t>2</a:t>
            </a:r>
            <a:r>
              <a:rPr lang="ko-KR" altLang="en-US" dirty="0" smtClean="0">
                <a:solidFill>
                  <a:srgbClr val="FF0000"/>
                </a:solidFill>
                <a:latin typeface="08서울남산체 L" panose="02020603020101020101" pitchFamily="18" charset="-127"/>
                <a:ea typeface="08서울남산체 L" panose="02020603020101020101" pitchFamily="18" charset="-127"/>
              </a:rPr>
              <a:t>일 여행</a:t>
            </a:r>
            <a:r>
              <a:rPr lang="en-US" altLang="ko-KR" dirty="0" smtClean="0">
                <a:solidFill>
                  <a:srgbClr val="FF0000"/>
                </a:solidFill>
                <a:latin typeface="08서울남산체 L" panose="02020603020101020101" pitchFamily="18" charset="-127"/>
                <a:ea typeface="08서울남산체 L" panose="02020603020101020101" pitchFamily="18" charset="-127"/>
              </a:rPr>
              <a:t>, </a:t>
            </a:r>
            <a:r>
              <a:rPr lang="ko-KR" altLang="en-US" dirty="0" smtClean="0">
                <a:solidFill>
                  <a:srgbClr val="FF0000"/>
                </a:solidFill>
                <a:latin typeface="08서울남산체 L" panose="02020603020101020101" pitchFamily="18" charset="-127"/>
                <a:ea typeface="08서울남산체 L" panose="02020603020101020101" pitchFamily="18" charset="-127"/>
              </a:rPr>
              <a:t>당일 여행</a:t>
            </a:r>
            <a:endParaRPr lang="en-US" altLang="ko-KR" dirty="0">
              <a:solidFill>
                <a:srgbClr val="FF0000"/>
              </a:solidFill>
              <a:latin typeface="08서울남산체 L" panose="02020603020101020101" pitchFamily="18" charset="-127"/>
              <a:ea typeface="08서울남산체 L" panose="02020603020101020101" pitchFamily="18" charset="-127"/>
            </a:endParaRPr>
          </a:p>
          <a:p>
            <a:pPr>
              <a:lnSpc>
                <a:spcPct val="150000"/>
              </a:lnSpc>
            </a:pPr>
            <a:r>
              <a:rPr lang="en-US" altLang="ko-KR" dirty="0" smtClean="0">
                <a:solidFill>
                  <a:srgbClr val="FF0000"/>
                </a:solidFill>
                <a:latin typeface="08서울남산체 L" panose="02020603020101020101" pitchFamily="18" charset="-127"/>
                <a:ea typeface="08서울남산체 L" panose="02020603020101020101" pitchFamily="18" charset="-127"/>
              </a:rPr>
              <a:t> ※ </a:t>
            </a:r>
            <a:r>
              <a:rPr lang="ko-KR" altLang="en-US" dirty="0" smtClean="0">
                <a:solidFill>
                  <a:srgbClr val="FF0000"/>
                </a:solidFill>
                <a:latin typeface="08서울남산체 L" panose="02020603020101020101" pitchFamily="18" charset="-127"/>
                <a:ea typeface="08서울남산체 L" panose="02020603020101020101" pitchFamily="18" charset="-127"/>
              </a:rPr>
              <a:t>개별가족자유여행 진행</a:t>
            </a:r>
            <a:r>
              <a:rPr lang="ko-KR" altLang="en-US" dirty="0">
                <a:latin typeface="08서울남산체 L" panose="02020603020101020101" pitchFamily="18" charset="-127"/>
                <a:ea typeface="08서울남산체 L" panose="02020603020101020101" pitchFamily="18" charset="-127"/>
              </a:rPr>
              <a:t> </a:t>
            </a:r>
            <a:r>
              <a:rPr lang="ko-KR" altLang="en-US" dirty="0" smtClean="0">
                <a:latin typeface="08서울남산체 L" panose="02020603020101020101" pitchFamily="18" charset="-127"/>
                <a:ea typeface="08서울남산체 L" panose="02020603020101020101" pitchFamily="18" charset="-127"/>
              </a:rPr>
              <a:t> ⇒ </a:t>
            </a:r>
            <a:r>
              <a:rPr lang="ko-KR" altLang="en-US" dirty="0" smtClean="0">
                <a:solidFill>
                  <a:srgbClr val="FF0000"/>
                </a:solidFill>
                <a:latin typeface="08서울남산체 L" panose="02020603020101020101" pitchFamily="18" charset="-127"/>
                <a:ea typeface="08서울남산체 L" panose="02020603020101020101" pitchFamily="18" charset="-127"/>
              </a:rPr>
              <a:t>카드사용 영수증 제출 </a:t>
            </a:r>
            <a:r>
              <a:rPr lang="ko-KR" altLang="en-US" dirty="0" smtClean="0">
                <a:latin typeface="08서울남산체 L" panose="02020603020101020101" pitchFamily="18" charset="-127"/>
                <a:ea typeface="08서울남산체 L" panose="02020603020101020101" pitchFamily="18" charset="-127"/>
              </a:rPr>
              <a:t>⇒ </a:t>
            </a:r>
            <a:r>
              <a:rPr lang="ko-KR" altLang="en-US" dirty="0" smtClean="0">
                <a:solidFill>
                  <a:srgbClr val="FF0000"/>
                </a:solidFill>
                <a:latin typeface="08서울남산체 L" panose="02020603020101020101" pitchFamily="18" charset="-127"/>
                <a:ea typeface="08서울남산체 L" panose="02020603020101020101" pitchFamily="18" charset="-127"/>
              </a:rPr>
              <a:t>여행경비 지급</a:t>
            </a:r>
            <a:endParaRPr lang="ko-KR" altLang="en-US" dirty="0">
              <a:latin typeface="08서울남산체 L" panose="02020603020101020101" pitchFamily="18" charset="-127"/>
              <a:ea typeface="08서울남산체 L" panose="02020603020101020101" pitchFamily="18" charset="-127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61991" y="2322216"/>
            <a:ext cx="6825992" cy="8156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ko-KR" altLang="en-US" sz="2600" dirty="0" smtClean="0">
                <a:latin typeface="08서울남산체 L" panose="02020603020101020101" pitchFamily="18" charset="-127"/>
                <a:ea typeface="08서울남산체 L" panose="02020603020101020101" pitchFamily="18" charset="-127"/>
              </a:rPr>
              <a:t>모집대상</a:t>
            </a:r>
            <a:r>
              <a:rPr lang="en-US" altLang="ko-KR" sz="2600" dirty="0" smtClean="0">
                <a:latin typeface="08서울남산체 L" panose="02020603020101020101" pitchFamily="18" charset="-127"/>
                <a:ea typeface="08서울남산체 L" panose="02020603020101020101" pitchFamily="18" charset="-127"/>
              </a:rPr>
              <a:t>: </a:t>
            </a:r>
            <a:r>
              <a:rPr lang="ko-KR" altLang="en-US" sz="2400" dirty="0" smtClean="0">
                <a:latin typeface="08서울남산체 L" panose="02020603020101020101" pitchFamily="18" charset="-127"/>
                <a:ea typeface="08서울남산체 L" panose="02020603020101020101" pitchFamily="18" charset="-127"/>
              </a:rPr>
              <a:t>서울시에 거주하는 장애인과 가족 </a:t>
            </a:r>
            <a:endParaRPr lang="en-US" altLang="ko-KR" sz="2600" dirty="0" smtClean="0">
              <a:latin typeface="08서울남산체 L" panose="02020603020101020101" pitchFamily="18" charset="-127"/>
              <a:ea typeface="08서울남산체 L" panose="02020603020101020101" pitchFamily="18" charset="-127"/>
            </a:endParaRPr>
          </a:p>
          <a:p>
            <a:r>
              <a:rPr lang="en-US" altLang="ko-KR" sz="2150" dirty="0">
                <a:latin typeface="08서울남산체 L" panose="02020603020101020101" pitchFamily="18" charset="-127"/>
                <a:ea typeface="08서울남산체 L" panose="02020603020101020101" pitchFamily="18" charset="-127"/>
              </a:rPr>
              <a:t> </a:t>
            </a:r>
            <a:r>
              <a:rPr lang="en-US" altLang="ko-KR" sz="2150" dirty="0" smtClean="0">
                <a:latin typeface="08서울남산체 L" panose="02020603020101020101" pitchFamily="18" charset="-127"/>
                <a:ea typeface="08서울남산체 L" panose="02020603020101020101" pitchFamily="18" charset="-127"/>
              </a:rPr>
              <a:t>(</a:t>
            </a:r>
            <a:r>
              <a:rPr lang="ko-KR" altLang="en-US" sz="2150" dirty="0" smtClean="0">
                <a:latin typeface="08서울남산체 L" panose="02020603020101020101" pitchFamily="18" charset="-127"/>
                <a:ea typeface="08서울남산체 L" panose="02020603020101020101" pitchFamily="18" charset="-127"/>
              </a:rPr>
              <a:t>주민등록등본상 함께 포함</a:t>
            </a:r>
            <a:r>
              <a:rPr lang="en-US" altLang="ko-KR" sz="2150" dirty="0" smtClean="0">
                <a:latin typeface="08서울남산체 L" panose="02020603020101020101" pitchFamily="18" charset="-127"/>
                <a:ea typeface="08서울남산체 L" panose="02020603020101020101" pitchFamily="18" charset="-127"/>
              </a:rPr>
              <a:t>, 1</a:t>
            </a:r>
            <a:r>
              <a:rPr lang="ko-KR" altLang="en-US" sz="2150" dirty="0" smtClean="0">
                <a:latin typeface="08서울남산체 L" panose="02020603020101020101" pitchFamily="18" charset="-127"/>
                <a:ea typeface="08서울남산체 L" panose="02020603020101020101" pitchFamily="18" charset="-127"/>
              </a:rPr>
              <a:t>가구 당 최대 </a:t>
            </a:r>
            <a:r>
              <a:rPr lang="en-US" altLang="ko-KR" sz="2150" dirty="0" smtClean="0">
                <a:latin typeface="08서울남산체 L" panose="02020603020101020101" pitchFamily="18" charset="-127"/>
                <a:ea typeface="08서울남산체 L" panose="02020603020101020101" pitchFamily="18" charset="-127"/>
              </a:rPr>
              <a:t>2</a:t>
            </a:r>
            <a:r>
              <a:rPr lang="ko-KR" altLang="en-US" sz="2150" dirty="0" smtClean="0">
                <a:latin typeface="08서울남산체 L" panose="02020603020101020101" pitchFamily="18" charset="-127"/>
                <a:ea typeface="08서울남산체 L" panose="02020603020101020101" pitchFamily="18" charset="-127"/>
              </a:rPr>
              <a:t>인 지원가능</a:t>
            </a:r>
            <a:r>
              <a:rPr lang="en-US" altLang="ko-KR" sz="2150" dirty="0" smtClean="0">
                <a:latin typeface="08서울남산체 L" panose="02020603020101020101" pitchFamily="18" charset="-127"/>
                <a:ea typeface="08서울남산체 L" panose="02020603020101020101" pitchFamily="18" charset="-127"/>
              </a:rPr>
              <a:t>)</a:t>
            </a:r>
            <a:endParaRPr lang="ko-KR" altLang="en-US" sz="2150" dirty="0">
              <a:latin typeface="08서울남산체 L" panose="02020603020101020101" pitchFamily="18" charset="-127"/>
              <a:ea typeface="08서울남산체 L" panose="02020603020101020101" pitchFamily="18" charset="-127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2237" y="6156176"/>
            <a:ext cx="6825992" cy="12464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2600" dirty="0" err="1" smtClean="0">
                <a:latin typeface="08서울남산체 L" panose="02020603020101020101" pitchFamily="18" charset="-127"/>
                <a:ea typeface="08서울남산체 L" panose="02020603020101020101" pitchFamily="18" charset="-127"/>
              </a:rPr>
              <a:t>선정발표</a:t>
            </a:r>
            <a:r>
              <a:rPr lang="en-US" altLang="ko-KR" sz="2600" dirty="0" smtClean="0">
                <a:latin typeface="08서울남산체 L" panose="02020603020101020101" pitchFamily="18" charset="-127"/>
                <a:ea typeface="08서울남산체 L" panose="02020603020101020101" pitchFamily="18" charset="-127"/>
              </a:rPr>
              <a:t>: </a:t>
            </a:r>
            <a:r>
              <a:rPr lang="en-US" altLang="ko-KR" sz="2400" dirty="0" smtClean="0">
                <a:latin typeface="08서울남산체 L" panose="02020603020101020101" pitchFamily="18" charset="-127"/>
                <a:ea typeface="08서울남산체 L" panose="02020603020101020101" pitchFamily="18" charset="-127"/>
              </a:rPr>
              <a:t>2023</a:t>
            </a:r>
            <a:r>
              <a:rPr lang="ko-KR" altLang="en-US" sz="2400" dirty="0" smtClean="0">
                <a:latin typeface="08서울남산체 L" panose="02020603020101020101" pitchFamily="18" charset="-127"/>
                <a:ea typeface="08서울남산체 L" panose="02020603020101020101" pitchFamily="18" charset="-127"/>
              </a:rPr>
              <a:t>년 </a:t>
            </a:r>
            <a:r>
              <a:rPr lang="en-US" altLang="ko-KR" sz="2400" dirty="0" smtClean="0">
                <a:latin typeface="08서울남산체 L" panose="02020603020101020101" pitchFamily="18" charset="-127"/>
                <a:ea typeface="08서울남산체 L" panose="02020603020101020101" pitchFamily="18" charset="-127"/>
              </a:rPr>
              <a:t>4</a:t>
            </a:r>
            <a:r>
              <a:rPr lang="ko-KR" altLang="en-US" sz="2400" dirty="0" smtClean="0">
                <a:latin typeface="08서울남산체 L" panose="02020603020101020101" pitchFamily="18" charset="-127"/>
                <a:ea typeface="08서울남산체 L" panose="02020603020101020101" pitchFamily="18" charset="-127"/>
              </a:rPr>
              <a:t>월 </a:t>
            </a:r>
            <a:r>
              <a:rPr lang="en-US" altLang="ko-KR" sz="2400" dirty="0" smtClean="0">
                <a:latin typeface="08서울남산체 L" panose="02020603020101020101" pitchFamily="18" charset="-127"/>
                <a:ea typeface="08서울남산체 L" panose="02020603020101020101" pitchFamily="18" charset="-127"/>
              </a:rPr>
              <a:t>25</a:t>
            </a:r>
            <a:r>
              <a:rPr lang="ko-KR" altLang="en-US" sz="2400" dirty="0" smtClean="0">
                <a:latin typeface="08서울남산체 L" panose="02020603020101020101" pitchFamily="18" charset="-127"/>
                <a:ea typeface="08서울남산체 L" panose="02020603020101020101" pitchFamily="18" charset="-127"/>
              </a:rPr>
              <a:t>일</a:t>
            </a:r>
            <a:r>
              <a:rPr lang="en-US" altLang="ko-KR" sz="2400" dirty="0" smtClean="0">
                <a:latin typeface="08서울남산체 L" panose="02020603020101020101" pitchFamily="18" charset="-127"/>
                <a:ea typeface="08서울남산체 L" panose="02020603020101020101" pitchFamily="18" charset="-127"/>
              </a:rPr>
              <a:t>(</a:t>
            </a:r>
            <a:r>
              <a:rPr lang="ko-KR" altLang="en-US" sz="2400" dirty="0" smtClean="0">
                <a:latin typeface="08서울남산체 L" panose="02020603020101020101" pitchFamily="18" charset="-127"/>
                <a:ea typeface="08서울남산체 L" panose="02020603020101020101" pitchFamily="18" charset="-127"/>
              </a:rPr>
              <a:t>화</a:t>
            </a:r>
            <a:r>
              <a:rPr lang="en-US" altLang="ko-KR" sz="2400" dirty="0" smtClean="0">
                <a:latin typeface="08서울남산체 L" panose="02020603020101020101" pitchFamily="18" charset="-127"/>
                <a:ea typeface="08서울남산체 L" panose="02020603020101020101" pitchFamily="18" charset="-127"/>
              </a:rPr>
              <a:t>) 6</a:t>
            </a:r>
            <a:r>
              <a:rPr lang="ko-KR" altLang="en-US" sz="2400" dirty="0" smtClean="0">
                <a:latin typeface="08서울남산체 L" panose="02020603020101020101" pitchFamily="18" charset="-127"/>
                <a:ea typeface="08서울남산체 L" panose="02020603020101020101" pitchFamily="18" charset="-127"/>
              </a:rPr>
              <a:t>시</a:t>
            </a:r>
            <a:r>
              <a:rPr lang="en-US" altLang="ko-KR" sz="2400" dirty="0" smtClean="0">
                <a:latin typeface="08서울남산체 L" panose="02020603020101020101" pitchFamily="18" charset="-127"/>
                <a:ea typeface="08서울남산체 L" panose="02020603020101020101" pitchFamily="18" charset="-127"/>
              </a:rPr>
              <a:t> </a:t>
            </a:r>
            <a:endParaRPr lang="en-US" altLang="ko-KR" sz="2400" dirty="0" smtClean="0">
              <a:latin typeface="08서울남산체 L" panose="02020603020101020101" pitchFamily="18" charset="-127"/>
              <a:ea typeface="08서울남산체 L" panose="02020603020101020101" pitchFamily="18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2400" dirty="0" smtClean="0">
                <a:latin typeface="08서울남산체 L" panose="02020603020101020101" pitchFamily="18" charset="-127"/>
                <a:ea typeface="08서울남산체 L" panose="02020603020101020101" pitchFamily="18" charset="-127"/>
              </a:rPr>
              <a:t>※</a:t>
            </a:r>
            <a:r>
              <a:rPr lang="ko-KR" altLang="en-US" sz="2400" dirty="0" smtClean="0">
                <a:latin typeface="08서울남산체 L" panose="02020603020101020101" pitchFamily="18" charset="-127"/>
                <a:ea typeface="08서울남산체 L" panose="02020603020101020101" pitchFamily="18" charset="-127"/>
              </a:rPr>
              <a:t>홈페이지 게시 및 개별통보 </a:t>
            </a:r>
            <a:r>
              <a:rPr lang="en-US" altLang="ko-KR" sz="2400" dirty="0" smtClean="0">
                <a:latin typeface="08서울남산체 L" panose="02020603020101020101" pitchFamily="18" charset="-127"/>
                <a:ea typeface="08서울남산체 L" panose="02020603020101020101" pitchFamily="18" charset="-127"/>
              </a:rPr>
              <a:t>(</a:t>
            </a:r>
            <a:r>
              <a:rPr lang="ko-KR" altLang="en-US" sz="2400" dirty="0" smtClean="0">
                <a:latin typeface="08서울남산체 L" panose="02020603020101020101" pitchFamily="18" charset="-127"/>
                <a:ea typeface="08서울남산체 L" panose="02020603020101020101" pitchFamily="18" charset="-127"/>
              </a:rPr>
              <a:t>초과 접수 </a:t>
            </a:r>
            <a:r>
              <a:rPr lang="ko-KR" altLang="en-US" sz="2400" dirty="0" smtClean="0">
                <a:latin typeface="08서울남산체 L" panose="02020603020101020101" pitchFamily="18" charset="-127"/>
                <a:ea typeface="08서울남산체 L" panose="02020603020101020101" pitchFamily="18" charset="-127"/>
              </a:rPr>
              <a:t>시 추첨 진행</a:t>
            </a:r>
            <a:r>
              <a:rPr lang="en-US" altLang="ko-KR" sz="2400" dirty="0" smtClean="0">
                <a:latin typeface="08서울남산체 L" panose="02020603020101020101" pitchFamily="18" charset="-127"/>
                <a:ea typeface="08서울남산체 L" panose="02020603020101020101" pitchFamily="18" charset="-127"/>
              </a:rPr>
              <a:t>)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61991" y="7587599"/>
            <a:ext cx="6825992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600" dirty="0" smtClean="0">
                <a:latin typeface="08서울남산체 L" panose="02020603020101020101" pitchFamily="18" charset="-127"/>
                <a:ea typeface="08서울남산체 L" panose="02020603020101020101" pitchFamily="18" charset="-127"/>
              </a:rPr>
              <a:t>   문의</a:t>
            </a:r>
            <a:r>
              <a:rPr lang="en-US" altLang="ko-KR" sz="2600" dirty="0" smtClean="0">
                <a:latin typeface="08서울남산체 L" panose="02020603020101020101" pitchFamily="18" charset="-127"/>
                <a:ea typeface="08서울남산체 L" panose="02020603020101020101" pitchFamily="18" charset="-127"/>
              </a:rPr>
              <a:t>:</a:t>
            </a:r>
            <a:r>
              <a:rPr lang="ko-KR" altLang="en-US" sz="2600" dirty="0" smtClean="0">
                <a:latin typeface="08서울남산체 L" panose="02020603020101020101" pitchFamily="18" charset="-127"/>
                <a:ea typeface="08서울남산체 L" panose="02020603020101020101" pitchFamily="18" charset="-127"/>
              </a:rPr>
              <a:t> 가족평생교육팀 </a:t>
            </a:r>
            <a:r>
              <a:rPr lang="ko-KR" altLang="en-US" sz="2600" dirty="0" err="1" smtClean="0">
                <a:latin typeface="08서울남산체 L" panose="02020603020101020101" pitchFamily="18" charset="-127"/>
                <a:ea typeface="08서울남산체 L" panose="02020603020101020101" pitchFamily="18" charset="-127"/>
              </a:rPr>
              <a:t>서명희</a:t>
            </a:r>
            <a:r>
              <a:rPr lang="en-US" altLang="ko-KR" sz="2600" dirty="0" smtClean="0">
                <a:latin typeface="08서울남산체 L" panose="02020603020101020101" pitchFamily="18" charset="-127"/>
                <a:ea typeface="08서울남산체 L" panose="02020603020101020101" pitchFamily="18" charset="-127"/>
              </a:rPr>
              <a:t>(070-4522-4740)</a:t>
            </a:r>
            <a:endParaRPr lang="ko-KR" altLang="en-US" sz="2600" dirty="0">
              <a:latin typeface="08서울남산체 L" panose="02020603020101020101" pitchFamily="18" charset="-127"/>
              <a:ea typeface="08서울남산체 L" panose="02020603020101020101" pitchFamily="18" charset="-127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61991" y="4686020"/>
            <a:ext cx="6825992" cy="16619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ko-KR" altLang="en-US" sz="2600" dirty="0" smtClean="0">
                <a:latin typeface="08서울남산체 L" panose="02020603020101020101" pitchFamily="18" charset="-127"/>
                <a:ea typeface="08서울남산체 L" panose="02020603020101020101" pitchFamily="18" charset="-127"/>
              </a:rPr>
              <a:t>신청방법</a:t>
            </a:r>
            <a:r>
              <a:rPr lang="en-US" altLang="ko-KR" sz="2600" dirty="0" smtClean="0">
                <a:latin typeface="08서울남산체 L" panose="02020603020101020101" pitchFamily="18" charset="-127"/>
                <a:ea typeface="08서울남산체 L" panose="02020603020101020101" pitchFamily="18" charset="-127"/>
              </a:rPr>
              <a:t>: </a:t>
            </a:r>
            <a:r>
              <a:rPr lang="ko-KR" altLang="en-US" sz="2600" dirty="0" smtClean="0">
                <a:latin typeface="08서울남산체 L" panose="02020603020101020101" pitchFamily="18" charset="-127"/>
                <a:ea typeface="08서울남산체 L" panose="02020603020101020101" pitchFamily="18" charset="-127"/>
              </a:rPr>
              <a:t>복지관 홈페이지 </a:t>
            </a:r>
            <a:r>
              <a:rPr lang="en-US" altLang="ko-KR" sz="2600" dirty="0" smtClean="0">
                <a:latin typeface="08서울남산체 L" panose="02020603020101020101" pitchFamily="18" charset="-127"/>
                <a:ea typeface="08서울남산체 L" panose="02020603020101020101" pitchFamily="18" charset="-127"/>
              </a:rPr>
              <a:t>– </a:t>
            </a:r>
            <a:r>
              <a:rPr lang="ko-KR" altLang="en-US" sz="2600" dirty="0" smtClean="0">
                <a:latin typeface="08서울남산체 L" panose="02020603020101020101" pitchFamily="18" charset="-127"/>
                <a:ea typeface="08서울남산체 L" panose="02020603020101020101" pitchFamily="18" charset="-127"/>
              </a:rPr>
              <a:t>사업안내</a:t>
            </a:r>
            <a:r>
              <a:rPr lang="en-US" altLang="ko-KR" sz="2600" dirty="0" smtClean="0">
                <a:latin typeface="08서울남산체 L" panose="02020603020101020101" pitchFamily="18" charset="-127"/>
                <a:ea typeface="08서울남산체 L" panose="02020603020101020101" pitchFamily="18" charset="-127"/>
              </a:rPr>
              <a:t>-</a:t>
            </a:r>
            <a:r>
              <a:rPr lang="ko-KR" altLang="en-US" sz="2600" dirty="0" err="1" smtClean="0">
                <a:latin typeface="08서울남산체 L" panose="02020603020101020101" pitchFamily="18" charset="-127"/>
                <a:ea typeface="08서울남산체 L" panose="02020603020101020101" pitchFamily="18" charset="-127"/>
              </a:rPr>
              <a:t>이용자모집</a:t>
            </a:r>
            <a:r>
              <a:rPr lang="ko-KR" altLang="en-US" sz="2600" dirty="0" smtClean="0">
                <a:latin typeface="08서울남산체 L" panose="02020603020101020101" pitchFamily="18" charset="-127"/>
                <a:ea typeface="08서울남산체 L" panose="02020603020101020101" pitchFamily="18" charset="-127"/>
              </a:rPr>
              <a:t> </a:t>
            </a:r>
            <a:r>
              <a:rPr lang="ko-KR" altLang="en-US" sz="2600" spc="-150" dirty="0" smtClean="0">
                <a:latin typeface="08서울남산체 L" panose="02020603020101020101" pitchFamily="18" charset="-127"/>
                <a:ea typeface="08서울남산체 L" panose="02020603020101020101" pitchFamily="18" charset="-127"/>
              </a:rPr>
              <a:t>공지사항을 참고하여 참가신청서와 </a:t>
            </a:r>
            <a:r>
              <a:rPr lang="ko-KR" altLang="en-US" sz="2600" spc="-150" dirty="0" err="1" smtClean="0">
                <a:latin typeface="08서울남산체 L" panose="02020603020101020101" pitchFamily="18" charset="-127"/>
                <a:ea typeface="08서울남산체 L" panose="02020603020101020101" pitchFamily="18" charset="-127"/>
              </a:rPr>
              <a:t>필수서류</a:t>
            </a:r>
            <a:r>
              <a:rPr lang="ko-KR" altLang="en-US" sz="2600" spc="-150" dirty="0" smtClean="0">
                <a:latin typeface="08서울남산체 L" panose="02020603020101020101" pitchFamily="18" charset="-127"/>
                <a:ea typeface="08서울남산체 L" panose="02020603020101020101" pitchFamily="18" charset="-127"/>
              </a:rPr>
              <a:t>  작성하신 </a:t>
            </a:r>
            <a:r>
              <a:rPr lang="ko-KR" altLang="en-US" sz="2600" spc="-150" dirty="0" smtClean="0">
                <a:latin typeface="08서울남산체 L" panose="02020603020101020101" pitchFamily="18" charset="-127"/>
                <a:ea typeface="08서울남산체 L" panose="02020603020101020101" pitchFamily="18" charset="-127"/>
              </a:rPr>
              <a:t>후 </a:t>
            </a:r>
            <a:r>
              <a:rPr lang="ko-KR" altLang="en-US" sz="2400" dirty="0" smtClean="0">
                <a:latin typeface="08서울남산체 L" panose="02020603020101020101" pitchFamily="18" charset="-127"/>
                <a:ea typeface="08서울남산체 L" panose="02020603020101020101" pitchFamily="18" charset="-127"/>
              </a:rPr>
              <a:t>내방 또는</a:t>
            </a:r>
            <a:r>
              <a:rPr lang="en-US" altLang="ko-KR" sz="2400" dirty="0" smtClean="0">
                <a:latin typeface="08서울남산체 L" panose="02020603020101020101" pitchFamily="18" charset="-127"/>
                <a:ea typeface="08서울남산체 L" panose="02020603020101020101" pitchFamily="18" charset="-127"/>
              </a:rPr>
              <a:t> </a:t>
            </a:r>
            <a:r>
              <a:rPr lang="ko-KR" altLang="en-US" sz="2400" dirty="0" smtClean="0">
                <a:latin typeface="08서울남산체 L" panose="02020603020101020101" pitchFamily="18" charset="-127"/>
                <a:ea typeface="08서울남산체 L" panose="02020603020101020101" pitchFamily="18" charset="-127"/>
              </a:rPr>
              <a:t>이메일</a:t>
            </a:r>
            <a:r>
              <a:rPr lang="en-US" altLang="ko-KR" sz="2400" dirty="0" smtClean="0">
                <a:latin typeface="08서울남산체 L" panose="02020603020101020101" pitchFamily="18" charset="-127"/>
                <a:ea typeface="08서울남산체 L" panose="02020603020101020101" pitchFamily="18" charset="-127"/>
              </a:rPr>
              <a:t>(ddm2016@hanmail.net</a:t>
            </a:r>
            <a:r>
              <a:rPr lang="en-US" altLang="ko-KR" sz="2400" dirty="0" smtClean="0">
                <a:latin typeface="08서울남산체 L" panose="02020603020101020101" pitchFamily="18" charset="-127"/>
                <a:ea typeface="08서울남산체 L" panose="02020603020101020101" pitchFamily="18" charset="-127"/>
              </a:rPr>
              <a:t>)</a:t>
            </a:r>
            <a:r>
              <a:rPr lang="ko-KR" altLang="en-US" sz="2400" dirty="0" smtClean="0">
                <a:latin typeface="08서울남산체 L" panose="02020603020101020101" pitchFamily="18" charset="-127"/>
                <a:ea typeface="08서울남산체 L" panose="02020603020101020101" pitchFamily="18" charset="-127"/>
              </a:rPr>
              <a:t> </a:t>
            </a:r>
            <a:r>
              <a:rPr lang="ko-KR" altLang="en-US" sz="2400" dirty="0" err="1" smtClean="0">
                <a:latin typeface="08서울남산체 L" panose="02020603020101020101" pitchFamily="18" charset="-127"/>
                <a:ea typeface="08서울남산체 L" panose="02020603020101020101" pitchFamily="18" charset="-127"/>
              </a:rPr>
              <a:t>제출부탁</a:t>
            </a:r>
            <a:r>
              <a:rPr lang="ko-KR" altLang="en-US" sz="2400" dirty="0" smtClean="0">
                <a:latin typeface="08서울남산체 L" panose="02020603020101020101" pitchFamily="18" charset="-127"/>
                <a:ea typeface="08서울남산체 L" panose="02020603020101020101" pitchFamily="18" charset="-127"/>
              </a:rPr>
              <a:t> </a:t>
            </a:r>
            <a:r>
              <a:rPr lang="ko-KR" altLang="en-US" sz="2400" dirty="0" smtClean="0">
                <a:latin typeface="08서울남산체 L" panose="02020603020101020101" pitchFamily="18" charset="-127"/>
                <a:ea typeface="08서울남산체 L" panose="02020603020101020101" pitchFamily="18" charset="-127"/>
              </a:rPr>
              <a:t>드립니다</a:t>
            </a:r>
            <a:r>
              <a:rPr lang="en-US" altLang="ko-KR" sz="2400" dirty="0" smtClean="0">
                <a:latin typeface="08서울남산체 L" panose="02020603020101020101" pitchFamily="18" charset="-127"/>
                <a:ea typeface="08서울남산체 L" panose="02020603020101020101" pitchFamily="18" charset="-127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8568555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805</TotalTime>
  <Words>141</Words>
  <Application>Microsoft Office PowerPoint</Application>
  <PresentationFormat>화면 슬라이드 쇼(4:3)</PresentationFormat>
  <Paragraphs>12</Paragraphs>
  <Slides>1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3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</vt:i4>
      </vt:variant>
    </vt:vector>
  </HeadingPairs>
  <TitlesOfParts>
    <vt:vector size="5" baseType="lpstr">
      <vt:lpstr>08서울남산체 L</vt:lpstr>
      <vt:lpstr>맑은 고딕</vt:lpstr>
      <vt:lpstr>Arial</vt:lpstr>
      <vt:lpstr>Office 테마</vt:lpstr>
      <vt:lpstr>PowerPoint 프레젠테이션</vt:lpstr>
    </vt:vector>
  </TitlesOfParts>
  <Company>Microsoft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user</dc:creator>
  <cp:lastModifiedBy>user</cp:lastModifiedBy>
  <cp:revision>43</cp:revision>
  <cp:lastPrinted>2020-07-03T02:53:01Z</cp:lastPrinted>
  <dcterms:created xsi:type="dcterms:W3CDTF">2018-09-14T02:39:19Z</dcterms:created>
  <dcterms:modified xsi:type="dcterms:W3CDTF">2023-03-29T10:56:20Z</dcterms:modified>
</cp:coreProperties>
</file>